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678" r:id="rId2"/>
    <p:sldMasterId id="2147483709" r:id="rId3"/>
    <p:sldMasterId id="2147483721" r:id="rId4"/>
  </p:sldMasterIdLst>
  <p:notesMasterIdLst>
    <p:notesMasterId r:id="rId22"/>
  </p:notesMasterIdLst>
  <p:sldIdLst>
    <p:sldId id="528" r:id="rId5"/>
    <p:sldId id="634" r:id="rId6"/>
    <p:sldId id="553" r:id="rId7"/>
    <p:sldId id="554" r:id="rId8"/>
    <p:sldId id="555" r:id="rId9"/>
    <p:sldId id="635" r:id="rId10"/>
    <p:sldId id="557" r:id="rId11"/>
    <p:sldId id="558" r:id="rId12"/>
    <p:sldId id="636" r:id="rId13"/>
    <p:sldId id="560" r:id="rId14"/>
    <p:sldId id="561" r:id="rId15"/>
    <p:sldId id="562" r:id="rId16"/>
    <p:sldId id="637" r:id="rId17"/>
    <p:sldId id="564" r:id="rId18"/>
    <p:sldId id="638" r:id="rId19"/>
    <p:sldId id="566" r:id="rId20"/>
    <p:sldId id="639" r:id="rId21"/>
  </p:sldIdLst>
  <p:sldSz cx="9144000" cy="5143500" type="screen16x9"/>
  <p:notesSz cx="6954838" cy="9309100"/>
  <p:custDataLst>
    <p:tags r:id="rId2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3239">
          <p15:clr>
            <a:srgbClr val="A4A3A4"/>
          </p15:clr>
        </p15:guide>
        <p15:guide id="4" pos="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932">
          <p15:clr>
            <a:srgbClr val="A4A3A4"/>
          </p15:clr>
        </p15:guide>
        <p15:guide id="4" pos="219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99"/>
    <a:srgbClr val="00FFFF"/>
    <a:srgbClr val="FF9999"/>
    <a:srgbClr val="9966FF"/>
    <a:srgbClr val="00CCFF"/>
    <a:srgbClr val="CCFFCC"/>
    <a:srgbClr val="800000"/>
    <a:srgbClr val="3333FF"/>
    <a:srgbClr val="FF5050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6327" autoAdjust="0"/>
    <p:restoredTop sz="99389" autoAdjust="0"/>
  </p:normalViewPr>
  <p:slideViewPr>
    <p:cSldViewPr>
      <p:cViewPr varScale="1">
        <p:scale>
          <a:sx n="148" d="100"/>
          <a:sy n="148" d="100"/>
        </p:scale>
        <p:origin x="156" y="108"/>
      </p:cViewPr>
      <p:guideLst>
        <p:guide orient="horz" pos="1620"/>
        <p:guide pos="2880"/>
        <p:guide orient="horz" pos="3239"/>
        <p:guide pos="22"/>
      </p:guideLst>
    </p:cSldViewPr>
  </p:slideViewPr>
  <p:outlineViewPr>
    <p:cViewPr>
      <p:scale>
        <a:sx n="33" d="100"/>
        <a:sy n="33" d="100"/>
      </p:scale>
      <p:origin x="0" y="822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66" d="100"/>
        <a:sy n="66" d="100"/>
      </p:scale>
      <p:origin x="0" y="-4218"/>
    </p:cViewPr>
  </p:sorterViewPr>
  <p:notesViewPr>
    <p:cSldViewPr>
      <p:cViewPr varScale="1">
        <p:scale>
          <a:sx n="60" d="100"/>
          <a:sy n="60" d="100"/>
        </p:scale>
        <p:origin x="2724" y="36"/>
      </p:cViewPr>
      <p:guideLst>
        <p:guide orient="horz" pos="2880"/>
        <p:guide pos="2160"/>
        <p:guide orient="horz" pos="2932"/>
        <p:guide pos="219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9466" y="0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>
              <a:defRPr sz="1200"/>
            </a:lvl1pPr>
          </a:lstStyle>
          <a:p>
            <a:fld id="{DFB05AC1-21CB-4140-86C0-AE348F95C637}" type="datetimeFigureOut">
              <a:rPr lang="en-US" smtClean="0"/>
              <a:pPr/>
              <a:t>4/23/2022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74650" y="698500"/>
            <a:ext cx="6205538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484" y="4421823"/>
            <a:ext cx="5563870" cy="4189095"/>
          </a:xfrm>
          <a:prstGeom prst="rect">
            <a:avLst/>
          </a:prstGeom>
        </p:spPr>
        <p:txBody>
          <a:bodyPr vert="horz" lIns="92930" tIns="46465" rIns="92930" bIns="4646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9466" y="8842029"/>
            <a:ext cx="3013763" cy="465455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>
              <a:defRPr sz="1200"/>
            </a:lvl1pPr>
          </a:lstStyle>
          <a:p>
            <a:fld id="{44FE61DE-9F11-48CD-BFF5-EF777A681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179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B6332C-A407-4F5E-8043-37B56E8C75E3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865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DA6647-7CE1-40E8-B790-00A458F1253F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679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424096-60AF-4EAE-8958-5891C7ABCE05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309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24053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173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4797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406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312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3941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1179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015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48018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0177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569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81864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83338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77938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9902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8336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8270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9156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1534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54838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8616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1200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84649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47221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80875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104600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663828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793242"/>
            <a:ext cx="3749040" cy="6858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228600"/>
            <a:ext cx="3931920" cy="571500"/>
          </a:xfrm>
          <a:prstGeom prst="rect">
            <a:avLst/>
          </a:prstGeo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830670"/>
            <a:ext cx="3931920" cy="800100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1657350"/>
            <a:ext cx="8666456" cy="2983230"/>
          </a:xfrm>
          <a:prstGeom prst="rect">
            <a:avLst/>
          </a:prstGeo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4885253"/>
            <a:ext cx="3002280" cy="205740"/>
          </a:xfrm>
          <a:prstGeom prst="rect">
            <a:avLst/>
          </a:prstGeom>
        </p:spPr>
        <p:txBody>
          <a:bodyPr vert="horz" rtlCol="0"/>
          <a:lstStyle/>
          <a:p>
            <a:fld id="{9D7A37A6-62F7-482E-936C-AA9C9B0EA86A}" type="datetimeFigureOut">
              <a:rPr lang="en-US">
                <a:solidFill>
                  <a:prstClr val="white"/>
                </a:solidFill>
              </a:rPr>
              <a:pPr/>
              <a:t>4/23/2022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4885253"/>
            <a:ext cx="464288" cy="205740"/>
          </a:xfrm>
          <a:prstGeom prst="rect">
            <a:avLst/>
          </a:prstGeo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4187F777-4F1F-48D7-A45F-BBA6BCE64393}" type="slidenum">
              <a:rPr lang="en-US" smtClean="0">
                <a:solidFill>
                  <a:srgbClr val="EAEBDE">
                    <a:shade val="90000"/>
                  </a:srgbClr>
                </a:solidFill>
              </a:rPr>
              <a:pPr/>
              <a:t>‹#›</a:t>
            </a:fld>
            <a:endParaRPr lang="en-US">
              <a:solidFill>
                <a:srgbClr val="EAEBDE">
                  <a:shade val="90000"/>
                </a:srgbClr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4885253"/>
            <a:ext cx="3907464" cy="205740"/>
          </a:xfrm>
          <a:prstGeom prst="rect">
            <a:avLst/>
          </a:prstGeom>
        </p:spPr>
        <p:txBody>
          <a:bodyPr vert="horz" rtlCol="0"/>
          <a:lstStyle/>
          <a:p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192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3543300"/>
            <a:ext cx="5486400" cy="498402"/>
          </a:xfrm>
          <a:prstGeom prst="rect">
            <a:avLst/>
          </a:prstGeo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4041703"/>
            <a:ext cx="5486400" cy="684191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187398"/>
            <a:ext cx="8534400" cy="325755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4881753"/>
            <a:ext cx="3002280" cy="205740"/>
          </a:xfrm>
          <a:prstGeom prst="rect">
            <a:avLst/>
          </a:prstGeom>
        </p:spPr>
        <p:txBody>
          <a:bodyPr vert="horz" rtlCol="0"/>
          <a:lstStyle/>
          <a:p>
            <a:fld id="{9D7A37A6-62F7-482E-936C-AA9C9B0EA86A}" type="datetimeFigureOut">
              <a:rPr lang="en-US">
                <a:solidFill>
                  <a:prstClr val="white"/>
                </a:solidFill>
              </a:rPr>
              <a:pPr/>
              <a:t>4/23/2022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4881753"/>
            <a:ext cx="464288" cy="205740"/>
          </a:xfrm>
          <a:prstGeom prst="rect">
            <a:avLst/>
          </a:prstGeo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4187F777-4F1F-48D7-A45F-BBA6BCE64393}" type="slidenum">
              <a:rPr lang="en-US" smtClean="0">
                <a:solidFill>
                  <a:srgbClr val="EAEBDE">
                    <a:shade val="90000"/>
                  </a:srgbClr>
                </a:solidFill>
              </a:rPr>
              <a:pPr/>
              <a:t>‹#›</a:t>
            </a:fld>
            <a:endParaRPr lang="en-US">
              <a:solidFill>
                <a:srgbClr val="EAEBDE">
                  <a:shade val="90000"/>
                </a:srgb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4881753"/>
            <a:ext cx="3907464" cy="205740"/>
          </a:xfrm>
          <a:prstGeom prst="rect">
            <a:avLst/>
          </a:prstGeom>
        </p:spPr>
        <p:txBody>
          <a:bodyPr vert="horz" rtlCol="0"/>
          <a:lstStyle/>
          <a:p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1590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0152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34678"/>
            <a:ext cx="8229600" cy="3394710"/>
          </a:xfrm>
          <a:prstGeom prst="rect">
            <a:avLst/>
          </a:prstGeo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600" y="4800600"/>
            <a:ext cx="3002280" cy="205740"/>
          </a:xfrm>
          <a:prstGeom prst="rect">
            <a:avLst/>
          </a:prstGeom>
        </p:spPr>
        <p:txBody>
          <a:bodyPr/>
          <a:lstStyle/>
          <a:p>
            <a:fld id="{9D7A37A6-62F7-482E-936C-AA9C9B0EA86A}" type="datetimeFigureOut">
              <a:rPr lang="en-US">
                <a:solidFill>
                  <a:prstClr val="white"/>
                </a:solidFill>
              </a:rPr>
              <a:pPr/>
              <a:t>4/23/2022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0" y="4800600"/>
            <a:ext cx="4212264" cy="20574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8952" y="4885926"/>
            <a:ext cx="464288" cy="205740"/>
          </a:xfrm>
          <a:prstGeom prst="rect">
            <a:avLst/>
          </a:prstGeom>
        </p:spPr>
        <p:txBody>
          <a:bodyPr/>
          <a:lstStyle/>
          <a:p>
            <a:fld id="{4187F777-4F1F-48D7-A45F-BBA6BCE64393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916111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600" y="4800600"/>
            <a:ext cx="3002280" cy="205740"/>
          </a:xfrm>
          <a:prstGeom prst="rect">
            <a:avLst/>
          </a:prstGeom>
        </p:spPr>
        <p:txBody>
          <a:bodyPr/>
          <a:lstStyle/>
          <a:p>
            <a:fld id="{9D7A37A6-62F7-482E-936C-AA9C9B0EA86A}" type="datetimeFigureOut">
              <a:rPr lang="en-US">
                <a:solidFill>
                  <a:prstClr val="white"/>
                </a:solidFill>
              </a:rPr>
              <a:pPr/>
              <a:t>4/23/2022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95400" y="4800600"/>
            <a:ext cx="4212264" cy="20574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38952" y="4885926"/>
            <a:ext cx="464288" cy="205740"/>
          </a:xfrm>
          <a:prstGeom prst="rect">
            <a:avLst/>
          </a:prstGeom>
        </p:spPr>
        <p:txBody>
          <a:bodyPr/>
          <a:lstStyle/>
          <a:p>
            <a:fld id="{4187F777-4F1F-48D7-A45F-BBA6BCE64393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401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948476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20987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07162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20897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0BEBA647-432A-4A20-B263-BC845750CA9D}" type="datetimeFigureOut">
              <a:rPr lang="en-US">
                <a:solidFill>
                  <a:prstClr val="white"/>
                </a:solidFill>
              </a:rPr>
              <a:pPr/>
              <a:t>4/23/2022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6DA3CD-79C5-4916-9145-B01D9125897A}" type="slidenum">
              <a:rPr lang="en-US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920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8202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56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35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890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E5FAFAA5-36B3-4E2B-9C8C-08ED2B9370BA}" type="datetimeFigureOut">
              <a:rPr lang="en-US" smtClean="0">
                <a:solidFill>
                  <a:prstClr val="black"/>
                </a:solidFill>
              </a:rPr>
              <a:pPr/>
              <a:t>4/23/2022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/>
          <a:p>
            <a:fld id="{9368FCC8-9D93-4E8D-9856-5E1C361B4F1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1753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image" Target="../media/image3.jpg"/><Relationship Id="rId2" Type="http://schemas.openxmlformats.org/officeDocument/2006/relationships/slideLayout" Target="../slideLayouts/slideLayout28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163" y="-17463"/>
            <a:ext cx="9205913" cy="51752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272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1811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3726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5268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5" r:id="rId13"/>
    <p:sldLayoutId id="2147483736" r:id="rId14"/>
    <p:sldLayoutId id="2147483753" r:id="rId15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8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3238943" y="2248585"/>
            <a:ext cx="26661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prstClr val="black"/>
                </a:solidFill>
              </a:rPr>
              <a:t>Lecture_07</a:t>
            </a:r>
            <a:endParaRPr lang="en-US" sz="36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966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" name="Tab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6808892"/>
              </p:ext>
            </p:extLst>
          </p:nvPr>
        </p:nvGraphicFramePr>
        <p:xfrm>
          <a:off x="268523" y="715581"/>
          <a:ext cx="7867858" cy="95948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143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74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502285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latin typeface="Bookman Old Style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latin typeface="Bookman Old Style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61926" y="133350"/>
            <a:ext cx="7326760" cy="5539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rgbClr val="0000FF"/>
                </a:solidFill>
                <a:latin typeface="Bookman Old Style" pitchFamily="18" charset="0"/>
              </a:rPr>
              <a:t>EX 14.4(2) During the medical check-up of 35 students of a class, their weight were recorded as, follows 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3285" y="1199249"/>
            <a:ext cx="115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Numbers of 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students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335324" y="755097"/>
            <a:ext cx="9899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Less than 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38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43044" y="760673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Less than 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40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954574" y="762551"/>
            <a:ext cx="1093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Less than 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42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59449" y="773366"/>
            <a:ext cx="99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Less than 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44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50024" y="779716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Less than 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46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547719" y="1317794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17338" y="1317794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272512" y="1317794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126149" y="1317794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9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42526" y="1317794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14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381544" y="776436"/>
            <a:ext cx="1276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Less than 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48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6269485" y="7919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Less than 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50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212455" y="788866"/>
            <a:ext cx="99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Less than 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52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791222" y="1317794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28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650485" y="1317794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32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479155" y="1317794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35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28600" y="1713992"/>
            <a:ext cx="8150770" cy="5847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Draw a less than type </a:t>
            </a:r>
            <a:r>
              <a:rPr lang="en-US" sz="1600" b="1" dirty="0" err="1">
                <a:solidFill>
                  <a:srgbClr val="0000FF"/>
                </a:solidFill>
                <a:latin typeface="Bookman Old Style" pitchFamily="18" charset="0"/>
              </a:rPr>
              <a:t>ogive</a:t>
            </a:r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 for the given </a:t>
            </a:r>
            <a:r>
              <a:rPr lang="en-US" sz="1600" b="1" dirty="0" err="1">
                <a:solidFill>
                  <a:srgbClr val="0000FF"/>
                </a:solidFill>
                <a:latin typeface="Bookman Old Style" pitchFamily="18" charset="0"/>
              </a:rPr>
              <a:t>data.Hence</a:t>
            </a:r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 obtain the median weight from graph and verify the result by using the formula.</a:t>
            </a:r>
          </a:p>
        </p:txBody>
      </p:sp>
      <p:sp>
        <p:nvSpPr>
          <p:cNvPr id="2" name="Rectangle 1"/>
          <p:cNvSpPr/>
          <p:nvPr/>
        </p:nvSpPr>
        <p:spPr>
          <a:xfrm>
            <a:off x="5894660" y="1711706"/>
            <a:ext cx="2580775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Bookman Old Style" pitchFamily="18" charset="0"/>
              </a:rPr>
              <a:t>obtain the median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38118" y="1960213"/>
            <a:ext cx="21419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Bookman Old Style" pitchFamily="18" charset="0"/>
              </a:rPr>
              <a:t>weight from graph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34706" y="1707792"/>
            <a:ext cx="31918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Bookman Old Style" pitchFamily="18" charset="0"/>
              </a:rPr>
              <a:t>Draw a less than type </a:t>
            </a:r>
            <a:r>
              <a:rPr lang="en-US" sz="1600" b="1" dirty="0" err="1">
                <a:solidFill>
                  <a:srgbClr val="C00000"/>
                </a:solidFill>
                <a:latin typeface="Bookman Old Style" pitchFamily="18" charset="0"/>
              </a:rPr>
              <a:t>ogive</a:t>
            </a:r>
            <a:r>
              <a:rPr lang="en-US" sz="1600" b="1" dirty="0">
                <a:solidFill>
                  <a:srgbClr val="C00000"/>
                </a:solidFill>
                <a:latin typeface="Bookman Old Style" pitchFamily="18" charset="0"/>
              </a:rPr>
              <a:t> 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3284" y="727464"/>
            <a:ext cx="88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Weight</a:t>
            </a:r>
          </a:p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(in Kg)</a:t>
            </a:r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419423"/>
              </p:ext>
            </p:extLst>
          </p:nvPr>
        </p:nvGraphicFramePr>
        <p:xfrm>
          <a:off x="256426" y="2331118"/>
          <a:ext cx="3238321" cy="2670468"/>
        </p:xfrm>
        <a:graphic>
          <a:graphicData uri="http://schemas.openxmlformats.org/drawingml/2006/table">
            <a:tbl>
              <a:tblPr firstRow="1" lastRow="1" bandRow="1">
                <a:tableStyleId>{16D9F66E-5EB9-4882-86FB-DCBF35E3C3E4}</a:tableStyleId>
              </a:tblPr>
              <a:tblGrid>
                <a:gridCol w="6094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9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1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 smtClean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888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200025" y="2316008"/>
            <a:ext cx="7278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Weight</a:t>
            </a:r>
          </a:p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 (in Kg)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08697" y="2381462"/>
            <a:ext cx="946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Numbers of students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483912" y="2294988"/>
            <a:ext cx="13906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Cumulative Frequency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51647" y="2757248"/>
            <a:ext cx="1455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36 - 38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51647" y="3008589"/>
            <a:ext cx="1455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38 - 40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251647" y="3288505"/>
            <a:ext cx="1455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40 - 42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51647" y="3549371"/>
            <a:ext cx="1455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42 - 44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251647" y="3828513"/>
            <a:ext cx="1455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44 - 46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08697" y="2818838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0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08697" y="3066488"/>
            <a:ext cx="128662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 – 0 = 3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08697" y="3314138"/>
            <a:ext cx="8968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5 – 3 = 2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08697" y="3590363"/>
            <a:ext cx="10270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9 – 4 = 5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08697" y="3885638"/>
            <a:ext cx="10270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14 – 9 = 6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983152" y="2752188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0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983152" y="2999064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983152" y="3303864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983152" y="3608664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9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983152" y="3913464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14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2489622" y="2771238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(38,0)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489622" y="3056214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(40,3)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489622" y="3303090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(42,5)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489622" y="3589564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(44,9)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489622" y="3894414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(46,14)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37408" y="4126759"/>
            <a:ext cx="1455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46 - 48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223169" y="4383210"/>
            <a:ext cx="1455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48 - 50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208930" y="4707430"/>
            <a:ext cx="1455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50 - 52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808697" y="4144311"/>
            <a:ext cx="1447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28 – 14 = 14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808697" y="4402984"/>
            <a:ext cx="1447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32 – 28 = 4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808697" y="4707430"/>
            <a:ext cx="1447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35 – 32 = 3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983152" y="4137782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28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983152" y="4425600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32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1983152" y="4707430"/>
            <a:ext cx="45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35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2622271" y="4162831"/>
            <a:ext cx="8015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(48,28)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2489622" y="4442889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(50,32)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489622" y="4707430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(52,35)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652288" y="2352078"/>
            <a:ext cx="9104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Point to be plotted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3696545" y="3483350"/>
            <a:ext cx="2719445" cy="27699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Median from graph is 46.5 kg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3584247" y="2452158"/>
            <a:ext cx="10401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</a:rPr>
              <a:t>Now, = </a:t>
            </a:r>
          </a:p>
        </p:txBody>
      </p:sp>
      <p:grpSp>
        <p:nvGrpSpPr>
          <p:cNvPr id="79" name="Group 78"/>
          <p:cNvGrpSpPr/>
          <p:nvPr/>
        </p:nvGrpSpPr>
        <p:grpSpPr>
          <a:xfrm>
            <a:off x="4109479" y="2359025"/>
            <a:ext cx="333746" cy="459715"/>
            <a:chOff x="2000391" y="3560609"/>
            <a:chExt cx="333746" cy="459715"/>
          </a:xfrm>
        </p:grpSpPr>
        <p:sp>
          <p:nvSpPr>
            <p:cNvPr id="80" name="TextBox 79"/>
            <p:cNvSpPr txBox="1"/>
            <p:nvPr/>
          </p:nvSpPr>
          <p:spPr>
            <a:xfrm>
              <a:off x="2000391" y="3560609"/>
              <a:ext cx="3337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prstClr val="black"/>
                  </a:solidFill>
                  <a:latin typeface="Book Antiqua" pitchFamily="18" charset="0"/>
                </a:rPr>
                <a:t>N</a:t>
              </a:r>
            </a:p>
          </p:txBody>
        </p:sp>
        <p:cxnSp>
          <p:nvCxnSpPr>
            <p:cNvPr id="81" name="Straight Connector 80"/>
            <p:cNvCxnSpPr/>
            <p:nvPr/>
          </p:nvCxnSpPr>
          <p:spPr>
            <a:xfrm>
              <a:off x="2066925" y="3790950"/>
              <a:ext cx="2071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/>
            <p:cNvSpPr txBox="1"/>
            <p:nvPr/>
          </p:nvSpPr>
          <p:spPr>
            <a:xfrm>
              <a:off x="2019300" y="3743325"/>
              <a:ext cx="2856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</a:p>
          </p:txBody>
        </p:sp>
      </p:grpSp>
      <p:sp>
        <p:nvSpPr>
          <p:cNvPr id="83" name="TextBox 82"/>
          <p:cNvSpPr txBox="1"/>
          <p:nvPr/>
        </p:nvSpPr>
        <p:spPr>
          <a:xfrm>
            <a:off x="4343073" y="2451100"/>
            <a:ext cx="306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</a:rPr>
              <a:t>= </a:t>
            </a:r>
          </a:p>
        </p:txBody>
      </p:sp>
      <p:grpSp>
        <p:nvGrpSpPr>
          <p:cNvPr id="84" name="Group 83"/>
          <p:cNvGrpSpPr/>
          <p:nvPr/>
        </p:nvGrpSpPr>
        <p:grpSpPr>
          <a:xfrm>
            <a:off x="4484129" y="2343150"/>
            <a:ext cx="386644" cy="466065"/>
            <a:chOff x="1984516" y="3554259"/>
            <a:chExt cx="386644" cy="466065"/>
          </a:xfrm>
        </p:grpSpPr>
        <p:sp>
          <p:nvSpPr>
            <p:cNvPr id="85" name="TextBox 84"/>
            <p:cNvSpPr txBox="1"/>
            <p:nvPr/>
          </p:nvSpPr>
          <p:spPr>
            <a:xfrm>
              <a:off x="1984516" y="3554259"/>
              <a:ext cx="3866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prstClr val="black"/>
                  </a:solidFill>
                  <a:latin typeface="Bookman Old Style" pitchFamily="18" charset="0"/>
                </a:rPr>
                <a:t>35</a:t>
              </a:r>
            </a:p>
          </p:txBody>
        </p:sp>
        <p:cxnSp>
          <p:nvCxnSpPr>
            <p:cNvPr id="86" name="Straight Connector 85"/>
            <p:cNvCxnSpPr/>
            <p:nvPr/>
          </p:nvCxnSpPr>
          <p:spPr>
            <a:xfrm>
              <a:off x="2066925" y="3790950"/>
              <a:ext cx="2071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/>
            <p:cNvSpPr txBox="1"/>
            <p:nvPr/>
          </p:nvSpPr>
          <p:spPr>
            <a:xfrm>
              <a:off x="2019300" y="3743325"/>
              <a:ext cx="2856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>
                  <a:solidFill>
                    <a:prstClr val="black"/>
                  </a:solidFill>
                  <a:latin typeface="Bookman Old Style" pitchFamily="18" charset="0"/>
                </a:rPr>
                <a:t>2</a:t>
              </a:r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4720206" y="2430145"/>
            <a:ext cx="3067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</a:rPr>
              <a:t>= 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4829941" y="2437765"/>
            <a:ext cx="5934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17.5.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3556844" y="2733589"/>
            <a:ext cx="27443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Which lies in the class 46 - 48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3623341" y="2991555"/>
            <a:ext cx="409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  <a:sym typeface="Symbol"/>
              </a:rPr>
              <a:t></a:t>
            </a:r>
            <a:r>
              <a:rPr lang="en-US" sz="1200" b="1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3734645" y="2975289"/>
            <a:ext cx="214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 Median class is 46 – 48.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3604413" y="3217178"/>
            <a:ext cx="596638" cy="27699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sym typeface="Symbol"/>
              </a:rPr>
              <a:t> L =</a:t>
            </a:r>
            <a:endParaRPr lang="en-US" sz="1200" b="1" dirty="0">
              <a:solidFill>
                <a:prstClr val="black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4021148" y="3217178"/>
            <a:ext cx="409087" cy="27699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sym typeface="Symbol"/>
              </a:rPr>
              <a:t>46,</a:t>
            </a:r>
            <a:endParaRPr lang="en-US" sz="1200" b="1" dirty="0">
              <a:solidFill>
                <a:prstClr val="black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238654" y="3217178"/>
            <a:ext cx="418705" cy="27699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sym typeface="Symbol"/>
              </a:rPr>
              <a:t>f  =</a:t>
            </a:r>
            <a:endParaRPr lang="en-US" sz="1200" b="1" dirty="0">
              <a:solidFill>
                <a:prstClr val="black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456099" y="3217178"/>
            <a:ext cx="409087" cy="27699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sym typeface="Symbol"/>
              </a:rPr>
              <a:t>14,</a:t>
            </a:r>
            <a:endParaRPr lang="en-US" sz="1200" b="1" dirty="0">
              <a:solidFill>
                <a:prstClr val="black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4807369" y="3217178"/>
            <a:ext cx="306926" cy="27699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sym typeface="Symbol"/>
              </a:rPr>
              <a:t> </a:t>
            </a:r>
            <a:r>
              <a:rPr lang="en-US" sz="1200" b="1" dirty="0" err="1">
                <a:solidFill>
                  <a:prstClr val="black"/>
                </a:solidFill>
                <a:sym typeface="Symbol"/>
              </a:rPr>
              <a:t>cf</a:t>
            </a:r>
            <a:r>
              <a:rPr lang="en-US" sz="1200" b="1" dirty="0">
                <a:solidFill>
                  <a:prstClr val="black"/>
                </a:solidFill>
                <a:sym typeface="Symbol"/>
              </a:rPr>
              <a:t>  =</a:t>
            </a:r>
            <a:endParaRPr lang="en-US" sz="1200" b="1" dirty="0">
              <a:solidFill>
                <a:prstClr val="black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095974" y="3217178"/>
            <a:ext cx="322350" cy="27699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sym typeface="Symbol"/>
              </a:rPr>
              <a:t>14</a:t>
            </a:r>
            <a:endParaRPr lang="en-US" sz="1200" b="1" dirty="0">
              <a:solidFill>
                <a:prstClr val="black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5387794" y="3217178"/>
            <a:ext cx="645441" cy="27699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sym typeface="Symbol"/>
              </a:rPr>
              <a:t>and  h =</a:t>
            </a:r>
            <a:endParaRPr lang="en-US" sz="1200" b="1" dirty="0">
              <a:solidFill>
                <a:prstClr val="black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026413" y="3217178"/>
            <a:ext cx="222832" cy="276999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sym typeface="Symbol"/>
              </a:rPr>
              <a:t>2</a:t>
            </a:r>
            <a:endParaRPr lang="en-US" sz="1200" b="1" dirty="0">
              <a:solidFill>
                <a:prstClr val="black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6486830" y="-524594"/>
            <a:ext cx="2441849" cy="400110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CEC597">
                <a:shade val="80000"/>
              </a:srgbClr>
            </a:solidFill>
            <a:prstDash val="solid"/>
          </a:ln>
          <a:effectLst>
            <a:outerShdw blurRad="50800" dist="38100" dir="5400000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kern="0" dirty="0" smtClean="0">
                <a:solidFill>
                  <a:prstClr val="black"/>
                </a:solidFill>
                <a:latin typeface="Rockwell"/>
                <a:cs typeface="Calibri" pitchFamily="34" charset="0"/>
              </a:rPr>
              <a:t>Exercise 14.4 – Q.2</a:t>
            </a:r>
            <a:endParaRPr lang="en-US" sz="2000" b="1" kern="0" dirty="0">
              <a:solidFill>
                <a:prstClr val="black"/>
              </a:solidFill>
              <a:latin typeface="Rockwell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517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000"/>
                            </p:stCondLst>
                            <p:childTnLst>
                              <p:par>
                                <p:cTn id="146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000"/>
                            </p:stCondLst>
                            <p:childTnLst>
                              <p:par>
                                <p:cTn id="15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3000"/>
                            </p:stCondLst>
                            <p:childTnLst>
                              <p:par>
                                <p:cTn id="15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4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6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6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8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3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6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8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0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5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0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1" fill="hold">
                      <p:stCondLst>
                        <p:cond delay="indefinite"/>
                      </p:stCondLst>
                      <p:childTnLst>
                        <p:par>
                          <p:cTn id="342" fill="hold">
                            <p:stCondLst>
                              <p:cond delay="0"/>
                            </p:stCondLst>
                            <p:childTnLst>
                              <p:par>
                                <p:cTn id="3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6" fill="hold">
                      <p:stCondLst>
                        <p:cond delay="indefinite"/>
                      </p:stCondLst>
                      <p:childTnLst>
                        <p:par>
                          <p:cTn id="347" fill="hold">
                            <p:stCondLst>
                              <p:cond delay="0"/>
                            </p:stCondLst>
                            <p:childTnLst>
                              <p:par>
                                <p:cTn id="3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1" fill="hold">
                      <p:stCondLst>
                        <p:cond delay="indefinite"/>
                      </p:stCondLst>
                      <p:childTnLst>
                        <p:par>
                          <p:cTn id="362" fill="hold">
                            <p:stCondLst>
                              <p:cond delay="0"/>
                            </p:stCondLst>
                            <p:childTnLst>
                              <p:par>
                                <p:cTn id="3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6" fill="hold">
                      <p:stCondLst>
                        <p:cond delay="indefinite"/>
                      </p:stCondLst>
                      <p:childTnLst>
                        <p:par>
                          <p:cTn id="367" fill="hold">
                            <p:stCondLst>
                              <p:cond delay="0"/>
                            </p:stCondLst>
                            <p:childTnLst>
                              <p:par>
                                <p:cTn id="3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1" fill="hold">
                      <p:stCondLst>
                        <p:cond delay="indefinite"/>
                      </p:stCondLst>
                      <p:childTnLst>
                        <p:par>
                          <p:cTn id="382" fill="hold">
                            <p:stCondLst>
                              <p:cond delay="0"/>
                            </p:stCondLst>
                            <p:childTnLst>
                              <p:par>
                                <p:cTn id="38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2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4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5" fill="hold">
                      <p:stCondLst>
                        <p:cond delay="indefinite"/>
                      </p:stCondLst>
                      <p:childTnLst>
                        <p:par>
                          <p:cTn id="396" fill="hold">
                            <p:stCondLst>
                              <p:cond delay="0"/>
                            </p:stCondLst>
                            <p:childTnLst>
                              <p:par>
                                <p:cTn id="39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2" fill="hold">
                      <p:stCondLst>
                        <p:cond delay="indefinite"/>
                      </p:stCondLst>
                      <p:childTnLst>
                        <p:par>
                          <p:cTn id="403" fill="hold">
                            <p:stCondLst>
                              <p:cond delay="0"/>
                            </p:stCondLst>
                            <p:childTnLst>
                              <p:par>
                                <p:cTn id="40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6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7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8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9" fill="hold">
                      <p:stCondLst>
                        <p:cond delay="indefinite"/>
                      </p:stCondLst>
                      <p:childTnLst>
                        <p:par>
                          <p:cTn id="410" fill="hold">
                            <p:stCondLst>
                              <p:cond delay="0"/>
                            </p:stCondLst>
                            <p:childTnLst>
                              <p:par>
                                <p:cTn id="41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5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6" fill="hold">
                      <p:stCondLst>
                        <p:cond delay="indefinite"/>
                      </p:stCondLst>
                      <p:childTnLst>
                        <p:par>
                          <p:cTn id="417" fill="hold">
                            <p:stCondLst>
                              <p:cond delay="0"/>
                            </p:stCondLst>
                            <p:childTnLst>
                              <p:par>
                                <p:cTn id="41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3" fill="hold">
                      <p:stCondLst>
                        <p:cond delay="indefinite"/>
                      </p:stCondLst>
                      <p:childTnLst>
                        <p:par>
                          <p:cTn id="424" fill="hold">
                            <p:stCondLst>
                              <p:cond delay="0"/>
                            </p:stCondLst>
                            <p:childTnLst>
                              <p:par>
                                <p:cTn id="42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9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0" fill="hold">
                      <p:stCondLst>
                        <p:cond delay="indefinite"/>
                      </p:stCondLst>
                      <p:childTnLst>
                        <p:par>
                          <p:cTn id="431" fill="hold">
                            <p:stCondLst>
                              <p:cond delay="0"/>
                            </p:stCondLst>
                            <p:childTnLst>
                              <p:par>
                                <p:cTn id="43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6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7" fill="hold">
                      <p:stCondLst>
                        <p:cond delay="indefinite"/>
                      </p:stCondLst>
                      <p:childTnLst>
                        <p:par>
                          <p:cTn id="438" fill="hold">
                            <p:stCondLst>
                              <p:cond delay="0"/>
                            </p:stCondLst>
                            <p:childTnLst>
                              <p:par>
                                <p:cTn id="4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37" grpId="0"/>
      <p:bldP spid="38" grpId="0"/>
      <p:bldP spid="39" grpId="0"/>
      <p:bldP spid="40" grpId="0"/>
      <p:bldP spid="41" grpId="0"/>
      <p:bldP spid="42" grpId="0"/>
      <p:bldP spid="43" grpId="0" animBg="1"/>
      <p:bldP spid="2" grpId="0"/>
      <p:bldP spid="2" grpId="1"/>
      <p:bldP spid="3" grpId="0"/>
      <p:bldP spid="3" grpId="1"/>
      <p:bldP spid="10" grpId="0"/>
      <p:bldP spid="10" grpId="1"/>
      <p:bldP spid="6" grpId="0"/>
      <p:bldP spid="34" grpId="0"/>
      <p:bldP spid="35" grpId="0"/>
      <p:bldP spid="36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  <p:bldP spid="77" grpId="0" animBg="1"/>
      <p:bldP spid="78" grpId="0"/>
      <p:bldP spid="83" grpId="0"/>
      <p:bldP spid="88" grpId="0"/>
      <p:bldP spid="89" grpId="0"/>
      <p:bldP spid="90" grpId="0"/>
      <p:bldP spid="91" grpId="0"/>
      <p:bldP spid="92" grpId="0"/>
      <p:bldP spid="93" grpId="0"/>
      <p:bldP spid="94" grpId="0"/>
      <p:bldP spid="95" grpId="0"/>
      <p:bldP spid="96" grpId="0"/>
      <p:bldP spid="97" grpId="0"/>
      <p:bldP spid="98" grpId="0"/>
      <p:bldP spid="99" grpId="0"/>
      <p:bldP spid="100" grpId="0"/>
      <p:bldP spid="10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Picture 2" descr="D:\Tejas\new\GRAP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292" y="642615"/>
            <a:ext cx="4666702" cy="4338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6" name="Straight Arrow Connector 115"/>
          <p:cNvCxnSpPr/>
          <p:nvPr/>
        </p:nvCxnSpPr>
        <p:spPr>
          <a:xfrm flipV="1">
            <a:off x="241552" y="4520568"/>
            <a:ext cx="4671920" cy="7421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/>
          <p:cNvSpPr txBox="1"/>
          <p:nvPr/>
        </p:nvSpPr>
        <p:spPr>
          <a:xfrm>
            <a:off x="265272" y="4553747"/>
            <a:ext cx="2838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prstClr val="black"/>
                </a:solidFill>
                <a:latin typeface="Book Antiqua" pitchFamily="18" charset="0"/>
              </a:rPr>
              <a:t>x'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4621372" y="4466433"/>
            <a:ext cx="45720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</a:rPr>
              <a:t>x</a:t>
            </a:r>
          </a:p>
        </p:txBody>
      </p:sp>
      <p:grpSp>
        <p:nvGrpSpPr>
          <p:cNvPr id="119" name="Group 118"/>
          <p:cNvGrpSpPr/>
          <p:nvPr/>
        </p:nvGrpSpPr>
        <p:grpSpPr>
          <a:xfrm rot="2454635" flipV="1">
            <a:off x="775504" y="4499702"/>
            <a:ext cx="85034" cy="77486"/>
            <a:chOff x="6251575" y="2012950"/>
            <a:chExt cx="152400" cy="228600"/>
          </a:xfrm>
        </p:grpSpPr>
        <p:cxnSp>
          <p:nvCxnSpPr>
            <p:cNvPr id="120" name="Elbow Connector 119"/>
            <p:cNvCxnSpPr/>
            <p:nvPr/>
          </p:nvCxnSpPr>
          <p:spPr>
            <a:xfrm rot="16200000" flipH="1">
              <a:off x="6213475" y="2051050"/>
              <a:ext cx="228600" cy="152400"/>
            </a:xfrm>
            <a:prstGeom prst="bent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Elbow Connector 120"/>
            <p:cNvCxnSpPr/>
            <p:nvPr/>
          </p:nvCxnSpPr>
          <p:spPr>
            <a:xfrm rot="16200000" flipH="1">
              <a:off x="6213475" y="2051050"/>
              <a:ext cx="228600" cy="152400"/>
            </a:xfrm>
            <a:prstGeom prst="bent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3" name="Straight Arrow Connector 122"/>
          <p:cNvCxnSpPr/>
          <p:nvPr/>
        </p:nvCxnSpPr>
        <p:spPr>
          <a:xfrm flipH="1">
            <a:off x="689132" y="750570"/>
            <a:ext cx="1590" cy="420624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410527" y="4556474"/>
            <a:ext cx="4572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prstClr val="black"/>
                </a:solidFill>
                <a:latin typeface="Book Antiqua" pitchFamily="18" charset="0"/>
              </a:rPr>
              <a:t>y'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454829" y="807466"/>
            <a:ext cx="27298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i="1" dirty="0">
                <a:solidFill>
                  <a:prstClr val="black"/>
                </a:solidFill>
                <a:latin typeface="Book Antiqua" pitchFamily="18" charset="0"/>
              </a:rPr>
              <a:t>y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464395" y="4473311"/>
            <a:ext cx="258077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0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1976226" y="4596233"/>
            <a:ext cx="1108446" cy="2034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Weight in Kg.</a:t>
            </a:r>
          </a:p>
        </p:txBody>
      </p:sp>
      <p:sp>
        <p:nvSpPr>
          <p:cNvPr id="129" name="TextBox 128"/>
          <p:cNvSpPr txBox="1"/>
          <p:nvPr/>
        </p:nvSpPr>
        <p:spPr>
          <a:xfrm rot="16200000">
            <a:off x="-690454" y="2299548"/>
            <a:ext cx="20081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No. of students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406372" y="4170093"/>
            <a:ext cx="4572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368272" y="3946569"/>
            <a:ext cx="4572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10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368272" y="3717536"/>
            <a:ext cx="4572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15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375892" y="3484293"/>
            <a:ext cx="4572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20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375892" y="3258233"/>
            <a:ext cx="4572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25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375892" y="3035348"/>
            <a:ext cx="4572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30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375892" y="2812463"/>
            <a:ext cx="4572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35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974871" y="4496599"/>
            <a:ext cx="366719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38</a:t>
            </a:r>
          </a:p>
        </p:txBody>
      </p:sp>
      <p:sp>
        <p:nvSpPr>
          <p:cNvPr id="138" name="Oval 137"/>
          <p:cNvSpPr/>
          <p:nvPr/>
        </p:nvSpPr>
        <p:spPr>
          <a:xfrm flipH="1" flipV="1">
            <a:off x="1122527" y="4498774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1403515" y="4495168"/>
            <a:ext cx="39052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40</a:t>
            </a:r>
          </a:p>
        </p:txBody>
      </p:sp>
      <p:sp>
        <p:nvSpPr>
          <p:cNvPr id="140" name="Oval 139"/>
          <p:cNvSpPr/>
          <p:nvPr/>
        </p:nvSpPr>
        <p:spPr>
          <a:xfrm flipH="1" flipV="1">
            <a:off x="1555926" y="4498768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1839300" y="4490405"/>
            <a:ext cx="36907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42</a:t>
            </a:r>
          </a:p>
        </p:txBody>
      </p:sp>
      <p:sp>
        <p:nvSpPr>
          <p:cNvPr id="142" name="Oval 141"/>
          <p:cNvSpPr/>
          <p:nvPr/>
        </p:nvSpPr>
        <p:spPr>
          <a:xfrm flipH="1" flipV="1">
            <a:off x="2001229" y="4498768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2289345" y="4480879"/>
            <a:ext cx="36193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44</a:t>
            </a:r>
          </a:p>
        </p:txBody>
      </p:sp>
      <p:sp>
        <p:nvSpPr>
          <p:cNvPr id="144" name="Oval 143"/>
          <p:cNvSpPr/>
          <p:nvPr/>
        </p:nvSpPr>
        <p:spPr>
          <a:xfrm flipH="1" flipV="1">
            <a:off x="2446511" y="4493998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2727485" y="4485642"/>
            <a:ext cx="6096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46</a:t>
            </a:r>
          </a:p>
        </p:txBody>
      </p:sp>
      <p:sp>
        <p:nvSpPr>
          <p:cNvPr id="146" name="Oval 145"/>
          <p:cNvSpPr/>
          <p:nvPr/>
        </p:nvSpPr>
        <p:spPr>
          <a:xfrm flipH="1" flipV="1">
            <a:off x="2884651" y="4498776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3170422" y="4495168"/>
            <a:ext cx="44765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48</a:t>
            </a:r>
          </a:p>
        </p:txBody>
      </p:sp>
      <p:sp>
        <p:nvSpPr>
          <p:cNvPr id="148" name="Oval 147"/>
          <p:cNvSpPr/>
          <p:nvPr/>
        </p:nvSpPr>
        <p:spPr>
          <a:xfrm flipH="1" flipV="1">
            <a:off x="3327588" y="4508302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3613333" y="4495168"/>
            <a:ext cx="44765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50</a:t>
            </a:r>
          </a:p>
        </p:txBody>
      </p:sp>
      <p:sp>
        <p:nvSpPr>
          <p:cNvPr id="150" name="Oval 149"/>
          <p:cNvSpPr/>
          <p:nvPr/>
        </p:nvSpPr>
        <p:spPr>
          <a:xfrm flipH="1" flipV="1">
            <a:off x="3770499" y="4503539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4056212" y="4487065"/>
            <a:ext cx="355632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52</a:t>
            </a:r>
          </a:p>
        </p:txBody>
      </p:sp>
      <p:sp>
        <p:nvSpPr>
          <p:cNvPr id="152" name="Oval 151"/>
          <p:cNvSpPr/>
          <p:nvPr/>
        </p:nvSpPr>
        <p:spPr>
          <a:xfrm flipH="1" flipV="1">
            <a:off x="4213378" y="4500199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2742885" y="730521"/>
            <a:ext cx="262097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prstClr val="black"/>
                </a:solidFill>
              </a:rPr>
              <a:t>Scale : X-axis, 1cm = 1 Kg</a:t>
            </a:r>
          </a:p>
          <a:p>
            <a:r>
              <a:rPr lang="en-US" sz="1000" b="1" dirty="0">
                <a:solidFill>
                  <a:prstClr val="black"/>
                </a:solidFill>
              </a:rPr>
              <a:t>              Y-axis, 1cm = 5 students</a:t>
            </a:r>
          </a:p>
        </p:txBody>
      </p:sp>
      <p:sp>
        <p:nvSpPr>
          <p:cNvPr id="154" name="TextBox 153"/>
          <p:cNvSpPr txBox="1"/>
          <p:nvPr/>
        </p:nvSpPr>
        <p:spPr>
          <a:xfrm>
            <a:off x="531982" y="4251351"/>
            <a:ext cx="757238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(38,0)</a:t>
            </a:r>
          </a:p>
        </p:txBody>
      </p:sp>
      <p:grpSp>
        <p:nvGrpSpPr>
          <p:cNvPr id="155" name="Group 154"/>
          <p:cNvGrpSpPr/>
          <p:nvPr/>
        </p:nvGrpSpPr>
        <p:grpSpPr>
          <a:xfrm flipH="1">
            <a:off x="1091559" y="4480880"/>
            <a:ext cx="85460" cy="90488"/>
            <a:chOff x="1717675" y="3371850"/>
            <a:chExt cx="114300" cy="114300"/>
          </a:xfrm>
        </p:grpSpPr>
        <p:sp>
          <p:nvSpPr>
            <p:cNvPr id="156" name="Oval 155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  <p:sp>
          <p:nvSpPr>
            <p:cNvPr id="157" name="Oval 156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</p:grpSp>
      <p:cxnSp>
        <p:nvCxnSpPr>
          <p:cNvPr id="158" name="Straight Connector 157"/>
          <p:cNvCxnSpPr/>
          <p:nvPr/>
        </p:nvCxnSpPr>
        <p:spPr>
          <a:xfrm flipH="1">
            <a:off x="1137739" y="4388012"/>
            <a:ext cx="441983" cy="1410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1160621" y="4153711"/>
            <a:ext cx="67627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(40,3)</a:t>
            </a:r>
          </a:p>
        </p:txBody>
      </p:sp>
      <p:grpSp>
        <p:nvGrpSpPr>
          <p:cNvPr id="161" name="Group 160"/>
          <p:cNvGrpSpPr/>
          <p:nvPr/>
        </p:nvGrpSpPr>
        <p:grpSpPr>
          <a:xfrm flipH="1">
            <a:off x="1532360" y="4347523"/>
            <a:ext cx="85460" cy="90488"/>
            <a:chOff x="1717675" y="3371850"/>
            <a:chExt cx="114300" cy="114300"/>
          </a:xfrm>
        </p:grpSpPr>
        <p:sp>
          <p:nvSpPr>
            <p:cNvPr id="162" name="Oval 161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  <p:sp>
          <p:nvSpPr>
            <p:cNvPr id="163" name="Oval 162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</p:grpSp>
      <p:cxnSp>
        <p:nvCxnSpPr>
          <p:cNvPr id="164" name="Straight Connector 163"/>
          <p:cNvCxnSpPr/>
          <p:nvPr/>
        </p:nvCxnSpPr>
        <p:spPr>
          <a:xfrm flipH="1">
            <a:off x="1577340" y="4295143"/>
            <a:ext cx="442913" cy="9582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6" name="TextBox 165"/>
          <p:cNvSpPr txBox="1"/>
          <p:nvPr/>
        </p:nvSpPr>
        <p:spPr>
          <a:xfrm>
            <a:off x="1586071" y="4060193"/>
            <a:ext cx="67627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(42,5)</a:t>
            </a:r>
          </a:p>
        </p:txBody>
      </p:sp>
      <p:grpSp>
        <p:nvGrpSpPr>
          <p:cNvPr id="167" name="Group 166"/>
          <p:cNvGrpSpPr/>
          <p:nvPr/>
        </p:nvGrpSpPr>
        <p:grpSpPr>
          <a:xfrm flipH="1">
            <a:off x="1980037" y="4250693"/>
            <a:ext cx="85460" cy="90488"/>
            <a:chOff x="1717675" y="3371850"/>
            <a:chExt cx="114300" cy="114300"/>
          </a:xfrm>
        </p:grpSpPr>
        <p:sp>
          <p:nvSpPr>
            <p:cNvPr id="168" name="Oval 167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  <p:sp>
          <p:nvSpPr>
            <p:cNvPr id="169" name="Oval 168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</p:grpSp>
      <p:cxnSp>
        <p:nvCxnSpPr>
          <p:cNvPr id="170" name="Straight Connector 169"/>
          <p:cNvCxnSpPr/>
          <p:nvPr/>
        </p:nvCxnSpPr>
        <p:spPr>
          <a:xfrm flipH="1">
            <a:off x="2024223" y="4085593"/>
            <a:ext cx="438149" cy="2069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" name="TextBox 171"/>
          <p:cNvSpPr txBox="1"/>
          <p:nvPr/>
        </p:nvSpPr>
        <p:spPr>
          <a:xfrm>
            <a:off x="1925797" y="3837943"/>
            <a:ext cx="67627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(44,9)</a:t>
            </a:r>
          </a:p>
        </p:txBody>
      </p:sp>
      <p:grpSp>
        <p:nvGrpSpPr>
          <p:cNvPr id="173" name="Group 172"/>
          <p:cNvGrpSpPr/>
          <p:nvPr/>
        </p:nvGrpSpPr>
        <p:grpSpPr>
          <a:xfrm flipH="1">
            <a:off x="2417922" y="4041143"/>
            <a:ext cx="85460" cy="90488"/>
            <a:chOff x="1717675" y="3371850"/>
            <a:chExt cx="114300" cy="114300"/>
          </a:xfrm>
        </p:grpSpPr>
        <p:sp>
          <p:nvSpPr>
            <p:cNvPr id="174" name="Oval 173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  <p:sp>
          <p:nvSpPr>
            <p:cNvPr id="175" name="Oval 174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</p:grpSp>
      <p:cxnSp>
        <p:nvCxnSpPr>
          <p:cNvPr id="176" name="Straight Connector 175"/>
          <p:cNvCxnSpPr/>
          <p:nvPr/>
        </p:nvCxnSpPr>
        <p:spPr>
          <a:xfrm flipH="1">
            <a:off x="2462374" y="3860168"/>
            <a:ext cx="441323" cy="2254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TextBox 176"/>
          <p:cNvSpPr txBox="1"/>
          <p:nvPr/>
        </p:nvSpPr>
        <p:spPr>
          <a:xfrm>
            <a:off x="2319194" y="3634743"/>
            <a:ext cx="67627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(46,14)</a:t>
            </a:r>
          </a:p>
        </p:txBody>
      </p:sp>
      <p:grpSp>
        <p:nvGrpSpPr>
          <p:cNvPr id="179" name="Group 178"/>
          <p:cNvGrpSpPr/>
          <p:nvPr/>
        </p:nvGrpSpPr>
        <p:grpSpPr>
          <a:xfrm flipH="1">
            <a:off x="2862687" y="3812543"/>
            <a:ext cx="85460" cy="90488"/>
            <a:chOff x="1717675" y="3371850"/>
            <a:chExt cx="114300" cy="114300"/>
          </a:xfrm>
        </p:grpSpPr>
        <p:sp>
          <p:nvSpPr>
            <p:cNvPr id="180" name="Oval 179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  <p:sp>
          <p:nvSpPr>
            <p:cNvPr id="181" name="Oval 180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</p:grpSp>
      <p:cxnSp>
        <p:nvCxnSpPr>
          <p:cNvPr id="182" name="Straight Connector 181"/>
          <p:cNvCxnSpPr/>
          <p:nvPr/>
        </p:nvCxnSpPr>
        <p:spPr>
          <a:xfrm flipH="1">
            <a:off x="2910050" y="3193418"/>
            <a:ext cx="438147" cy="6635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TextBox 187"/>
          <p:cNvSpPr txBox="1"/>
          <p:nvPr/>
        </p:nvSpPr>
        <p:spPr>
          <a:xfrm>
            <a:off x="2738596" y="3015618"/>
            <a:ext cx="67627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(48,28)</a:t>
            </a:r>
          </a:p>
        </p:txBody>
      </p:sp>
      <p:grpSp>
        <p:nvGrpSpPr>
          <p:cNvPr id="189" name="Group 188"/>
          <p:cNvGrpSpPr/>
          <p:nvPr/>
        </p:nvGrpSpPr>
        <p:grpSpPr>
          <a:xfrm flipH="1">
            <a:off x="3307187" y="3148968"/>
            <a:ext cx="85460" cy="90488"/>
            <a:chOff x="1717675" y="3371850"/>
            <a:chExt cx="114300" cy="114300"/>
          </a:xfrm>
        </p:grpSpPr>
        <p:sp>
          <p:nvSpPr>
            <p:cNvPr id="190" name="Oval 189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  <p:sp>
          <p:nvSpPr>
            <p:cNvPr id="191" name="Oval 190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</p:grpSp>
      <p:cxnSp>
        <p:nvCxnSpPr>
          <p:cNvPr id="192" name="Straight Connector 191"/>
          <p:cNvCxnSpPr/>
          <p:nvPr/>
        </p:nvCxnSpPr>
        <p:spPr>
          <a:xfrm flipH="1">
            <a:off x="3355186" y="3099756"/>
            <a:ext cx="439099" cy="9302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3370434" y="2804495"/>
            <a:ext cx="67627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(50,32)</a:t>
            </a:r>
          </a:p>
        </p:txBody>
      </p:sp>
      <p:grpSp>
        <p:nvGrpSpPr>
          <p:cNvPr id="195" name="Group 194"/>
          <p:cNvGrpSpPr/>
          <p:nvPr/>
        </p:nvGrpSpPr>
        <p:grpSpPr>
          <a:xfrm flipH="1">
            <a:off x="3751686" y="3061655"/>
            <a:ext cx="85460" cy="90488"/>
            <a:chOff x="1717675" y="3371850"/>
            <a:chExt cx="114300" cy="114300"/>
          </a:xfrm>
        </p:grpSpPr>
        <p:sp>
          <p:nvSpPr>
            <p:cNvPr id="196" name="Oval 195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  <p:sp>
          <p:nvSpPr>
            <p:cNvPr id="197" name="Oval 196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</p:grpSp>
      <p:cxnSp>
        <p:nvCxnSpPr>
          <p:cNvPr id="198" name="Straight Connector 197"/>
          <p:cNvCxnSpPr/>
          <p:nvPr/>
        </p:nvCxnSpPr>
        <p:spPr>
          <a:xfrm flipH="1">
            <a:off x="3795875" y="2933068"/>
            <a:ext cx="441322" cy="17557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TextBox 199"/>
          <p:cNvSpPr txBox="1"/>
          <p:nvPr/>
        </p:nvSpPr>
        <p:spPr>
          <a:xfrm>
            <a:off x="3932396" y="2685418"/>
            <a:ext cx="67627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(52,35)</a:t>
            </a:r>
          </a:p>
        </p:txBody>
      </p:sp>
      <p:grpSp>
        <p:nvGrpSpPr>
          <p:cNvPr id="201" name="Group 200"/>
          <p:cNvGrpSpPr/>
          <p:nvPr/>
        </p:nvGrpSpPr>
        <p:grpSpPr>
          <a:xfrm flipH="1">
            <a:off x="4194330" y="2892587"/>
            <a:ext cx="85460" cy="90488"/>
            <a:chOff x="1717675" y="3371850"/>
            <a:chExt cx="114300" cy="114300"/>
          </a:xfrm>
        </p:grpSpPr>
        <p:sp>
          <p:nvSpPr>
            <p:cNvPr id="202" name="Oval 201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  <p:sp>
          <p:nvSpPr>
            <p:cNvPr id="203" name="Oval 202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>
                <a:solidFill>
                  <a:prstClr val="black"/>
                </a:solidFill>
              </a:endParaRPr>
            </a:p>
          </p:txBody>
        </p:sp>
      </p:grpSp>
      <p:sp>
        <p:nvSpPr>
          <p:cNvPr id="239" name="Oval 238"/>
          <p:cNvSpPr/>
          <p:nvPr/>
        </p:nvSpPr>
        <p:spPr>
          <a:xfrm flipH="1" flipV="1">
            <a:off x="665324" y="4276094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240" name="Oval 239"/>
          <p:cNvSpPr/>
          <p:nvPr/>
        </p:nvSpPr>
        <p:spPr>
          <a:xfrm flipH="1" flipV="1">
            <a:off x="665316" y="4047494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241" name="Oval 240"/>
          <p:cNvSpPr/>
          <p:nvPr/>
        </p:nvSpPr>
        <p:spPr>
          <a:xfrm flipH="1" flipV="1">
            <a:off x="665324" y="3818894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242" name="Oval 241"/>
          <p:cNvSpPr/>
          <p:nvPr/>
        </p:nvSpPr>
        <p:spPr>
          <a:xfrm flipH="1" flipV="1">
            <a:off x="665324" y="3585539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243" name="Oval 242"/>
          <p:cNvSpPr/>
          <p:nvPr/>
        </p:nvSpPr>
        <p:spPr>
          <a:xfrm flipH="1" flipV="1">
            <a:off x="665324" y="3363597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244" name="Oval 243"/>
          <p:cNvSpPr/>
          <p:nvPr/>
        </p:nvSpPr>
        <p:spPr>
          <a:xfrm flipH="1" flipV="1">
            <a:off x="668286" y="3111717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245" name="Oval 244"/>
          <p:cNvSpPr/>
          <p:nvPr/>
        </p:nvSpPr>
        <p:spPr>
          <a:xfrm flipH="1" flipV="1">
            <a:off x="668278" y="2892643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b="1">
              <a:solidFill>
                <a:prstClr val="black"/>
              </a:solidFill>
            </a:endParaRPr>
          </a:p>
        </p:txBody>
      </p:sp>
      <p:sp>
        <p:nvSpPr>
          <p:cNvPr id="246" name="TextBox 245"/>
          <p:cNvSpPr txBox="1"/>
          <p:nvPr/>
        </p:nvSpPr>
        <p:spPr>
          <a:xfrm>
            <a:off x="165100" y="150282"/>
            <a:ext cx="701870" cy="338554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prstClr val="black"/>
                </a:solidFill>
                <a:latin typeface="Book Antiqua" pitchFamily="18" charset="0"/>
              </a:rPr>
              <a:t>Soln.</a:t>
            </a:r>
          </a:p>
        </p:txBody>
      </p:sp>
      <p:sp>
        <p:nvSpPr>
          <p:cNvPr id="159" name="Cloud 158"/>
          <p:cNvSpPr/>
          <p:nvPr/>
        </p:nvSpPr>
        <p:spPr>
          <a:xfrm>
            <a:off x="1507144" y="1425346"/>
            <a:ext cx="3243958" cy="1496974"/>
          </a:xfrm>
          <a:prstGeom prst="cloud">
            <a:avLst/>
          </a:prstGeom>
          <a:solidFill>
            <a:srgbClr val="482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1768010" y="1990907"/>
            <a:ext cx="2379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prstClr val="white"/>
                </a:solidFill>
                <a:latin typeface="Comic Sans MS" pitchFamily="66" charset="0"/>
              </a:rPr>
              <a:t>Now let us plot the points on a graph</a:t>
            </a:r>
          </a:p>
        </p:txBody>
      </p:sp>
      <p:sp>
        <p:nvSpPr>
          <p:cNvPr id="184" name="Curved Down Arrow 183"/>
          <p:cNvSpPr/>
          <p:nvPr/>
        </p:nvSpPr>
        <p:spPr>
          <a:xfrm>
            <a:off x="1103472" y="4231683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5" name="Curved Down Arrow 184"/>
          <p:cNvSpPr/>
          <p:nvPr/>
        </p:nvSpPr>
        <p:spPr>
          <a:xfrm>
            <a:off x="1569043" y="4231683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6" name="Curved Down Arrow 185"/>
          <p:cNvSpPr/>
          <p:nvPr/>
        </p:nvSpPr>
        <p:spPr>
          <a:xfrm>
            <a:off x="1994856" y="4231683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7" name="Curved Down Arrow 186"/>
          <p:cNvSpPr/>
          <p:nvPr/>
        </p:nvSpPr>
        <p:spPr>
          <a:xfrm>
            <a:off x="2481333" y="4231683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93" name="TextBox 192"/>
          <p:cNvSpPr txBox="1"/>
          <p:nvPr/>
        </p:nvSpPr>
        <p:spPr>
          <a:xfrm>
            <a:off x="1234363" y="3943514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</a:t>
            </a:r>
          </a:p>
        </p:txBody>
      </p:sp>
      <p:sp>
        <p:nvSpPr>
          <p:cNvPr id="199" name="TextBox 198"/>
          <p:cNvSpPr txBox="1"/>
          <p:nvPr/>
        </p:nvSpPr>
        <p:spPr>
          <a:xfrm>
            <a:off x="1686035" y="3943514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</a:t>
            </a:r>
          </a:p>
        </p:txBody>
      </p:sp>
      <p:sp>
        <p:nvSpPr>
          <p:cNvPr id="204" name="TextBox 203"/>
          <p:cNvSpPr txBox="1"/>
          <p:nvPr/>
        </p:nvSpPr>
        <p:spPr>
          <a:xfrm>
            <a:off x="2106619" y="3943514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</a:t>
            </a:r>
          </a:p>
        </p:txBody>
      </p:sp>
      <p:sp>
        <p:nvSpPr>
          <p:cNvPr id="205" name="TextBox 204"/>
          <p:cNvSpPr txBox="1"/>
          <p:nvPr/>
        </p:nvSpPr>
        <p:spPr>
          <a:xfrm>
            <a:off x="2563367" y="3943514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</a:t>
            </a:r>
          </a:p>
        </p:txBody>
      </p:sp>
      <p:sp>
        <p:nvSpPr>
          <p:cNvPr id="209" name="Curved Down Arrow 208"/>
          <p:cNvSpPr/>
          <p:nvPr/>
        </p:nvSpPr>
        <p:spPr>
          <a:xfrm>
            <a:off x="2926191" y="4231683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19" name="TextBox 218"/>
          <p:cNvSpPr txBox="1"/>
          <p:nvPr/>
        </p:nvSpPr>
        <p:spPr>
          <a:xfrm>
            <a:off x="3008225" y="3943514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</a:t>
            </a:r>
          </a:p>
        </p:txBody>
      </p:sp>
      <p:sp>
        <p:nvSpPr>
          <p:cNvPr id="232" name="Curved Down Arrow 231"/>
          <p:cNvSpPr/>
          <p:nvPr/>
        </p:nvSpPr>
        <p:spPr>
          <a:xfrm>
            <a:off x="3351641" y="4231683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33" name="TextBox 232"/>
          <p:cNvSpPr txBox="1"/>
          <p:nvPr/>
        </p:nvSpPr>
        <p:spPr>
          <a:xfrm>
            <a:off x="3433675" y="3943514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</a:t>
            </a:r>
          </a:p>
        </p:txBody>
      </p:sp>
      <p:sp>
        <p:nvSpPr>
          <p:cNvPr id="234" name="Curved Down Arrow 233"/>
          <p:cNvSpPr/>
          <p:nvPr/>
        </p:nvSpPr>
        <p:spPr>
          <a:xfrm>
            <a:off x="3796163" y="4231683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35" name="TextBox 234"/>
          <p:cNvSpPr txBox="1"/>
          <p:nvPr/>
        </p:nvSpPr>
        <p:spPr>
          <a:xfrm>
            <a:off x="3878197" y="3943514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</a:t>
            </a:r>
          </a:p>
        </p:txBody>
      </p:sp>
      <p:sp>
        <p:nvSpPr>
          <p:cNvPr id="250" name="Curved Down Arrow 249"/>
          <p:cNvSpPr/>
          <p:nvPr/>
        </p:nvSpPr>
        <p:spPr>
          <a:xfrm>
            <a:off x="671666" y="4231683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51" name="TextBox 250"/>
          <p:cNvSpPr txBox="1"/>
          <p:nvPr/>
        </p:nvSpPr>
        <p:spPr>
          <a:xfrm>
            <a:off x="750185" y="3958791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38</a:t>
            </a:r>
          </a:p>
        </p:txBody>
      </p:sp>
      <p:graphicFrame>
        <p:nvGraphicFramePr>
          <p:cNvPr id="69" name="Table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63790"/>
              </p:ext>
            </p:extLst>
          </p:nvPr>
        </p:nvGraphicFramePr>
        <p:xfrm>
          <a:off x="1189197" y="739482"/>
          <a:ext cx="781050" cy="2670468"/>
        </p:xfrm>
        <a:graphic>
          <a:graphicData uri="http://schemas.openxmlformats.org/drawingml/2006/table">
            <a:tbl>
              <a:tblPr firstRow="1" lastRow="1" bandRow="1">
                <a:tableStyleId>{16D9F66E-5EB9-4882-86FB-DCBF35E3C3E4}</a:tableStyleId>
              </a:tblPr>
              <a:tblGrid>
                <a:gridCol w="781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5888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74" name="TextBox 73"/>
          <p:cNvSpPr txBox="1"/>
          <p:nvPr/>
        </p:nvSpPr>
        <p:spPr>
          <a:xfrm>
            <a:off x="862092" y="730522"/>
            <a:ext cx="145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Points to </a:t>
            </a:r>
          </a:p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be plotted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987267" y="1190897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(38,0)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987267" y="1475873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(40,3)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987267" y="1722749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(42,5)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987267" y="2009223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(44,9)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987267" y="2314073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(46,14)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1119916" y="2582490"/>
            <a:ext cx="8015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(48,28)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987267" y="2862548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(50,32)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987267" y="3127089"/>
            <a:ext cx="1066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prstClr val="black"/>
                </a:solidFill>
                <a:latin typeface="Bookman Old Style" pitchFamily="18" charset="0"/>
              </a:rPr>
              <a:t>(52,35)</a:t>
            </a:r>
          </a:p>
        </p:txBody>
      </p:sp>
      <p:sp>
        <p:nvSpPr>
          <p:cNvPr id="236" name="TextBox 235"/>
          <p:cNvSpPr txBox="1"/>
          <p:nvPr/>
        </p:nvSpPr>
        <p:spPr>
          <a:xfrm>
            <a:off x="5003195" y="398265"/>
            <a:ext cx="3957883" cy="830997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Leaving 2 cm from bottom we draw horizontal X-axis and leaving 2cm from left we draw vertical Y-axis</a:t>
            </a:r>
          </a:p>
        </p:txBody>
      </p:sp>
      <p:sp>
        <p:nvSpPr>
          <p:cNvPr id="237" name="TextBox 236"/>
          <p:cNvSpPr txBox="1"/>
          <p:nvPr/>
        </p:nvSpPr>
        <p:spPr>
          <a:xfrm>
            <a:off x="5006503" y="1233176"/>
            <a:ext cx="3980679" cy="830997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On X-axis if classes are not starting from ‘0’ leaving 2cm from X-axis we start putting limits .</a:t>
            </a:r>
          </a:p>
        </p:txBody>
      </p:sp>
      <p:sp>
        <p:nvSpPr>
          <p:cNvPr id="238" name="TextBox 237"/>
          <p:cNvSpPr txBox="1"/>
          <p:nvPr/>
        </p:nvSpPr>
        <p:spPr>
          <a:xfrm>
            <a:off x="5003800" y="3169112"/>
            <a:ext cx="4002428" cy="584775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Looking at the biggest Y-co ordinate we select the scale on Y - axis</a:t>
            </a:r>
          </a:p>
        </p:txBody>
      </p:sp>
      <p:sp>
        <p:nvSpPr>
          <p:cNvPr id="247" name="TextBox 246"/>
          <p:cNvSpPr txBox="1"/>
          <p:nvPr/>
        </p:nvSpPr>
        <p:spPr>
          <a:xfrm>
            <a:off x="5002128" y="3771484"/>
            <a:ext cx="3989365" cy="584775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We plot the points one after the other and write the co-ordinate</a:t>
            </a:r>
          </a:p>
        </p:txBody>
      </p:sp>
      <p:sp>
        <p:nvSpPr>
          <p:cNvPr id="256" name="TextBox 255"/>
          <p:cNvSpPr txBox="1"/>
          <p:nvPr/>
        </p:nvSpPr>
        <p:spPr>
          <a:xfrm>
            <a:off x="4998714" y="4366796"/>
            <a:ext cx="3989365" cy="338554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Join all points with smooth curve</a:t>
            </a:r>
          </a:p>
        </p:txBody>
      </p:sp>
      <p:sp>
        <p:nvSpPr>
          <p:cNvPr id="257" name="TextBox 256"/>
          <p:cNvSpPr txBox="1"/>
          <p:nvPr/>
        </p:nvSpPr>
        <p:spPr>
          <a:xfrm>
            <a:off x="5003195" y="2077430"/>
            <a:ext cx="4002428" cy="1077218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The difference between origin and lower limit of first class  is not same as the width of classes hence we put a </a:t>
            </a:r>
            <a:r>
              <a:rPr lang="en-US" sz="1600" b="1" dirty="0" err="1">
                <a:solidFill>
                  <a:prstClr val="black"/>
                </a:solidFill>
                <a:cs typeface="Calibri" pitchFamily="34" charset="0"/>
              </a:rPr>
              <a:t>Krink</a:t>
            </a:r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 mark</a:t>
            </a: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688372" y="3710650"/>
            <a:ext cx="2319853" cy="157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013524" y="3725181"/>
            <a:ext cx="0" cy="7920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2905124" y="3591722"/>
            <a:ext cx="676276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>
                <a:solidFill>
                  <a:srgbClr val="FF0000"/>
                </a:solidFill>
                <a:latin typeface="Bookman Old Style" pitchFamily="18" charset="0"/>
              </a:rPr>
              <a:t>(46.5)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6587520" y="-596602"/>
            <a:ext cx="2441849" cy="400110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CEC597">
                <a:shade val="80000"/>
              </a:srgbClr>
            </a:solidFill>
            <a:prstDash val="solid"/>
          </a:ln>
          <a:effectLst>
            <a:outerShdw blurRad="50800" dist="38100" dir="5400000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kern="0" dirty="0" smtClean="0">
                <a:solidFill>
                  <a:prstClr val="black"/>
                </a:solidFill>
                <a:latin typeface="Rockwell"/>
                <a:cs typeface="Calibri" pitchFamily="34" charset="0"/>
              </a:rPr>
              <a:t>Exercise 14.4 – Q.2</a:t>
            </a:r>
            <a:endParaRPr lang="en-US" sz="2000" b="1" kern="0" dirty="0">
              <a:solidFill>
                <a:prstClr val="black"/>
              </a:solidFill>
              <a:latin typeface="Rockwell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192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000"/>
                            </p:stCondLst>
                            <p:childTnLst>
                              <p:par>
                                <p:cTn id="1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"/>
                            </p:stCondLst>
                            <p:childTnLst>
                              <p:par>
                                <p:cTn id="1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2000"/>
                            </p:stCondLst>
                            <p:childTnLst>
                              <p:par>
                                <p:cTn id="1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500"/>
                            </p:stCondLst>
                            <p:childTnLst>
                              <p:par>
                                <p:cTn id="1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"/>
                            </p:stCondLst>
                            <p:childTnLst>
                              <p:par>
                                <p:cTn id="1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3500"/>
                            </p:stCondLst>
                            <p:childTnLst>
                              <p:par>
                                <p:cTn id="1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4000"/>
                            </p:stCondLst>
                            <p:childTnLst>
                              <p:par>
                                <p:cTn id="1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4500"/>
                            </p:stCondLst>
                            <p:childTnLst>
                              <p:par>
                                <p:cTn id="1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5500"/>
                            </p:stCondLst>
                            <p:childTnLst>
                              <p:par>
                                <p:cTn id="1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6000"/>
                            </p:stCondLst>
                            <p:childTnLst>
                              <p:par>
                                <p:cTn id="1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6500"/>
                            </p:stCondLst>
                            <p:childTnLst>
                              <p:par>
                                <p:cTn id="1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7000"/>
                            </p:stCondLst>
                            <p:childTnLst>
                              <p:par>
                                <p:cTn id="1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7500"/>
                            </p:stCondLst>
                            <p:childTnLst>
                              <p:par>
                                <p:cTn id="1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500"/>
                            </p:stCondLst>
                            <p:childTnLst>
                              <p:par>
                                <p:cTn id="2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500"/>
                            </p:stCondLst>
                            <p:childTnLst>
                              <p:par>
                                <p:cTn id="2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0" fill="hold">
                      <p:stCondLst>
                        <p:cond delay="indefinite"/>
                      </p:stCondLst>
                      <p:childTnLst>
                        <p:par>
                          <p:cTn id="221" fill="hold">
                            <p:stCondLst>
                              <p:cond delay="0"/>
                            </p:stCondLst>
                            <p:childTnLst>
                              <p:par>
                                <p:cTn id="2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6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500"/>
                            </p:stCondLst>
                            <p:childTnLst>
                              <p:par>
                                <p:cTn id="2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1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8" fill="hold">
                      <p:stCondLst>
                        <p:cond delay="indefinite"/>
                      </p:stCondLst>
                      <p:childTnLst>
                        <p:par>
                          <p:cTn id="239" fill="hold">
                            <p:stCondLst>
                              <p:cond delay="0"/>
                            </p:stCondLst>
                            <p:childTnLst>
                              <p:par>
                                <p:cTn id="2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1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4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500"/>
                            </p:stCondLst>
                            <p:childTnLst>
                              <p:par>
                                <p:cTn id="2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9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1000"/>
                            </p:stCondLst>
                            <p:childTnLst>
                              <p:par>
                                <p:cTn id="2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9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2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500"/>
                            </p:stCondLst>
                            <p:childTnLst>
                              <p:par>
                                <p:cTn id="2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1000"/>
                            </p:stCondLst>
                            <p:childTnLst>
                              <p:par>
                                <p:cTn id="2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1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3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7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0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2" fill="hold">
                            <p:stCondLst>
                              <p:cond delay="500"/>
                            </p:stCondLst>
                            <p:childTnLst>
                              <p:par>
                                <p:cTn id="2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5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6" fill="hold">
                            <p:stCondLst>
                              <p:cond delay="1000"/>
                            </p:stCondLst>
                            <p:childTnLst>
                              <p:par>
                                <p:cTn id="2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2" fill="hold">
                      <p:stCondLst>
                        <p:cond delay="indefinite"/>
                      </p:stCondLst>
                      <p:childTnLst>
                        <p:par>
                          <p:cTn id="293" fill="hold">
                            <p:stCondLst>
                              <p:cond delay="0"/>
                            </p:stCondLst>
                            <p:childTnLst>
                              <p:par>
                                <p:cTn id="29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5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8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500"/>
                            </p:stCondLst>
                            <p:childTnLst>
                              <p:par>
                                <p:cTn id="3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3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1000"/>
                            </p:stCondLst>
                            <p:childTnLst>
                              <p:par>
                                <p:cTn id="3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7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9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3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6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8" fill="hold">
                            <p:stCondLst>
                              <p:cond delay="500"/>
                            </p:stCondLst>
                            <p:childTnLst>
                              <p:par>
                                <p:cTn id="3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1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" fill="hold">
                            <p:stCondLst>
                              <p:cond delay="1000"/>
                            </p:stCondLst>
                            <p:childTnLst>
                              <p:par>
                                <p:cTn id="3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7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1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4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6" fill="hold">
                      <p:stCondLst>
                        <p:cond delay="indefinite"/>
                      </p:stCondLst>
                      <p:childTnLst>
                        <p:par>
                          <p:cTn id="337" fill="hold">
                            <p:stCondLst>
                              <p:cond delay="0"/>
                            </p:stCondLst>
                            <p:childTnLst>
                              <p:par>
                                <p:cTn id="3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0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1" fill="hold">
                            <p:stCondLst>
                              <p:cond delay="500"/>
                            </p:stCondLst>
                            <p:childTnLst>
                              <p:par>
                                <p:cTn id="3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5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6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8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1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3" fill="hold">
                      <p:stCondLst>
                        <p:cond delay="indefinite"/>
                      </p:stCondLst>
                      <p:childTnLst>
                        <p:par>
                          <p:cTn id="354" fill="hold">
                            <p:stCondLst>
                              <p:cond delay="0"/>
                            </p:stCondLst>
                            <p:childTnLst>
                              <p:par>
                                <p:cTn id="3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7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8" fill="hold">
                      <p:stCondLst>
                        <p:cond delay="indefinite"/>
                      </p:stCondLst>
                      <p:childTnLst>
                        <p:par>
                          <p:cTn id="359" fill="hold">
                            <p:stCondLst>
                              <p:cond delay="0"/>
                            </p:stCondLst>
                            <p:childTnLst>
                              <p:par>
                                <p:cTn id="3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2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7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500"/>
                            </p:stCondLst>
                            <p:childTnLst>
                              <p:par>
                                <p:cTn id="3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6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7" fill="hold">
                            <p:stCondLst>
                              <p:cond delay="500"/>
                            </p:stCondLst>
                            <p:childTnLst>
                              <p:par>
                                <p:cTn id="3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1" fill="hold">
                      <p:stCondLst>
                        <p:cond delay="indefinite"/>
                      </p:stCondLst>
                      <p:childTnLst>
                        <p:par>
                          <p:cTn id="382" fill="hold">
                            <p:stCondLst>
                              <p:cond delay="0"/>
                            </p:stCondLst>
                            <p:childTnLst>
                              <p:par>
                                <p:cTn id="3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5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6" fill="hold">
                            <p:stCondLst>
                              <p:cond delay="500"/>
                            </p:stCondLst>
                            <p:childTnLst>
                              <p:par>
                                <p:cTn id="38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0" fill="hold">
                      <p:stCondLst>
                        <p:cond delay="indefinite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4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>
                            <p:stCondLst>
                              <p:cond delay="500"/>
                            </p:stCondLst>
                            <p:childTnLst>
                              <p:par>
                                <p:cTn id="39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9" fill="hold">
                      <p:stCondLst>
                        <p:cond delay="indefinite"/>
                      </p:stCondLst>
                      <p:childTnLst>
                        <p:par>
                          <p:cTn id="400" fill="hold">
                            <p:stCondLst>
                              <p:cond delay="0"/>
                            </p:stCondLst>
                            <p:childTnLst>
                              <p:par>
                                <p:cTn id="4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3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500"/>
                            </p:stCondLst>
                            <p:childTnLst>
                              <p:par>
                                <p:cTn id="40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7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8" fill="hold">
                      <p:stCondLst>
                        <p:cond delay="indefinite"/>
                      </p:stCondLst>
                      <p:childTnLst>
                        <p:par>
                          <p:cTn id="409" fill="hold">
                            <p:stCondLst>
                              <p:cond delay="0"/>
                            </p:stCondLst>
                            <p:childTnLst>
                              <p:par>
                                <p:cTn id="4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2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3" fill="hold">
                            <p:stCondLst>
                              <p:cond delay="500"/>
                            </p:stCondLst>
                            <p:childTnLst>
                              <p:par>
                                <p:cTn id="4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7" fill="hold">
                      <p:stCondLst>
                        <p:cond delay="indefinite"/>
                      </p:stCondLst>
                      <p:childTnLst>
                        <p:par>
                          <p:cTn id="418" fill="hold">
                            <p:stCondLst>
                              <p:cond delay="0"/>
                            </p:stCondLst>
                            <p:childTnLst>
                              <p:par>
                                <p:cTn id="4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1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2" fill="hold">
                            <p:stCondLst>
                              <p:cond delay="500"/>
                            </p:stCondLst>
                            <p:childTnLst>
                              <p:par>
                                <p:cTn id="4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5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6" fill="hold">
                      <p:stCondLst>
                        <p:cond delay="indefinite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0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5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6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1" fill="hold">
                      <p:stCondLst>
                        <p:cond delay="indefinite"/>
                      </p:stCondLst>
                      <p:childTnLst>
                        <p:par>
                          <p:cTn id="442" fill="hold">
                            <p:stCondLst>
                              <p:cond delay="0"/>
                            </p:stCondLst>
                            <p:childTnLst>
                              <p:par>
                                <p:cTn id="44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5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6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0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1" fill="hold">
                      <p:stCondLst>
                        <p:cond delay="indefinite"/>
                      </p:stCondLst>
                      <p:childTnLst>
                        <p:par>
                          <p:cTn id="452" fill="hold">
                            <p:stCondLst>
                              <p:cond delay="0"/>
                            </p:stCondLst>
                            <p:childTnLst>
                              <p:par>
                                <p:cTn id="45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5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6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7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0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1" fill="hold">
                      <p:stCondLst>
                        <p:cond delay="indefinite"/>
                      </p:stCondLst>
                      <p:childTnLst>
                        <p:par>
                          <p:cTn id="462" fill="hold">
                            <p:stCondLst>
                              <p:cond delay="0"/>
                            </p:stCondLst>
                            <p:childTnLst>
                              <p:par>
                                <p:cTn id="46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5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0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1" fill="hold">
                      <p:stCondLst>
                        <p:cond delay="indefinite"/>
                      </p:stCondLst>
                      <p:childTnLst>
                        <p:par>
                          <p:cTn id="472" fill="hold">
                            <p:stCondLst>
                              <p:cond delay="0"/>
                            </p:stCondLst>
                            <p:childTnLst>
                              <p:par>
                                <p:cTn id="47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5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6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0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1" fill="hold">
                      <p:stCondLst>
                        <p:cond delay="indefinite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5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6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7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0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5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6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7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0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1" fill="hold">
                      <p:stCondLst>
                        <p:cond delay="indefinite"/>
                      </p:stCondLst>
                      <p:childTnLst>
                        <p:par>
                          <p:cTn id="502" fill="hold">
                            <p:stCondLst>
                              <p:cond delay="0"/>
                            </p:stCondLst>
                            <p:childTnLst>
                              <p:par>
                                <p:cTn id="503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5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6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0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1" fill="hold">
                      <p:stCondLst>
                        <p:cond delay="indefinite"/>
                      </p:stCondLst>
                      <p:childTnLst>
                        <p:par>
                          <p:cTn id="512" fill="hold">
                            <p:stCondLst>
                              <p:cond delay="0"/>
                            </p:stCondLst>
                            <p:childTnLst>
                              <p:par>
                                <p:cTn id="5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5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6" fill="hold">
                      <p:stCondLst>
                        <p:cond delay="indefinite"/>
                      </p:stCondLst>
                      <p:childTnLst>
                        <p:par>
                          <p:cTn id="517" fill="hold">
                            <p:stCondLst>
                              <p:cond delay="0"/>
                            </p:stCondLst>
                            <p:childTnLst>
                              <p:par>
                                <p:cTn id="5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3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1" fill="hold">
                      <p:stCondLst>
                        <p:cond delay="indefinite"/>
                      </p:stCondLst>
                      <p:childTnLst>
                        <p:par>
                          <p:cTn id="552" fill="hold">
                            <p:stCondLst>
                              <p:cond delay="0"/>
                            </p:stCondLst>
                            <p:childTnLst>
                              <p:par>
                                <p:cTn id="5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5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6" fill="hold">
                      <p:stCondLst>
                        <p:cond delay="indefinite"/>
                      </p:stCondLst>
                      <p:childTnLst>
                        <p:par>
                          <p:cTn id="557" fill="hold">
                            <p:stCondLst>
                              <p:cond delay="0"/>
                            </p:stCondLst>
                            <p:childTnLst>
                              <p:par>
                                <p:cTn id="5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1" fill="hold">
                      <p:stCondLst>
                        <p:cond delay="indefinite"/>
                      </p:stCondLst>
                      <p:childTnLst>
                        <p:par>
                          <p:cTn id="562" fill="hold">
                            <p:stCondLst>
                              <p:cond delay="0"/>
                            </p:stCondLst>
                            <p:childTnLst>
                              <p:par>
                                <p:cTn id="56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6" fill="hold">
                      <p:stCondLst>
                        <p:cond delay="indefinite"/>
                      </p:stCondLst>
                      <p:childTnLst>
                        <p:par>
                          <p:cTn id="567" fill="hold">
                            <p:stCondLst>
                              <p:cond delay="0"/>
                            </p:stCondLst>
                            <p:childTnLst>
                              <p:par>
                                <p:cTn id="56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0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1" fill="hold">
                      <p:stCondLst>
                        <p:cond delay="indefinite"/>
                      </p:stCondLst>
                      <p:childTnLst>
                        <p:par>
                          <p:cTn id="572" fill="hold">
                            <p:stCondLst>
                              <p:cond delay="0"/>
                            </p:stCondLst>
                            <p:childTnLst>
                              <p:par>
                                <p:cTn id="57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5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6" fill="hold">
                      <p:stCondLst>
                        <p:cond delay="indefinite"/>
                      </p:stCondLst>
                      <p:childTnLst>
                        <p:par>
                          <p:cTn id="577" fill="hold">
                            <p:stCondLst>
                              <p:cond delay="0"/>
                            </p:stCondLst>
                            <p:childTnLst>
                              <p:par>
                                <p:cTn id="5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0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1" fill="hold">
                      <p:stCondLst>
                        <p:cond delay="indefinite"/>
                      </p:stCondLst>
                      <p:childTnLst>
                        <p:par>
                          <p:cTn id="582" fill="hold">
                            <p:stCondLst>
                              <p:cond delay="0"/>
                            </p:stCondLst>
                            <p:childTnLst>
                              <p:par>
                                <p:cTn id="5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6" fill="hold">
                            <p:stCondLst>
                              <p:cond delay="500"/>
                            </p:stCondLst>
                            <p:childTnLst>
                              <p:par>
                                <p:cTn id="5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0" fill="hold">
                      <p:stCondLst>
                        <p:cond delay="indefinite"/>
                      </p:stCondLst>
                      <p:childTnLst>
                        <p:par>
                          <p:cTn id="591" fill="hold">
                            <p:stCondLst>
                              <p:cond delay="0"/>
                            </p:stCondLst>
                            <p:childTnLst>
                              <p:par>
                                <p:cTn id="5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5" fill="hold">
                      <p:stCondLst>
                        <p:cond delay="indefinite"/>
                      </p:stCondLst>
                      <p:childTnLst>
                        <p:par>
                          <p:cTn id="596" fill="hold">
                            <p:stCondLst>
                              <p:cond delay="0"/>
                            </p:stCondLst>
                            <p:childTnLst>
                              <p:par>
                                <p:cTn id="59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8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1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4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7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0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3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5" fill="hold">
                      <p:stCondLst>
                        <p:cond delay="indefinite"/>
                      </p:stCondLst>
                      <p:childTnLst>
                        <p:par>
                          <p:cTn id="616" fill="hold">
                            <p:stCondLst>
                              <p:cond delay="0"/>
                            </p:stCondLst>
                            <p:childTnLst>
                              <p:par>
                                <p:cTn id="6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  <p:bldP spid="118" grpId="0"/>
      <p:bldP spid="124" grpId="0"/>
      <p:bldP spid="125" grpId="0"/>
      <p:bldP spid="127" grpId="0"/>
      <p:bldP spid="128" grpId="0"/>
      <p:bldP spid="129" grpId="0"/>
      <p:bldP spid="130" grpId="0"/>
      <p:bldP spid="131" grpId="0"/>
      <p:bldP spid="132" grpId="0"/>
      <p:bldP spid="133" grpId="0"/>
      <p:bldP spid="134" grpId="0"/>
      <p:bldP spid="135" grpId="0"/>
      <p:bldP spid="136" grpId="0"/>
      <p:bldP spid="137" grpId="0"/>
      <p:bldP spid="138" grpId="0" animBg="1"/>
      <p:bldP spid="139" grpId="0"/>
      <p:bldP spid="140" grpId="0" animBg="1"/>
      <p:bldP spid="141" grpId="0"/>
      <p:bldP spid="142" grpId="0" animBg="1"/>
      <p:bldP spid="143" grpId="0"/>
      <p:bldP spid="144" grpId="0" animBg="1"/>
      <p:bldP spid="145" grpId="0"/>
      <p:bldP spid="146" grpId="0" animBg="1"/>
      <p:bldP spid="147" grpId="0"/>
      <p:bldP spid="148" grpId="0" animBg="1"/>
      <p:bldP spid="149" grpId="0"/>
      <p:bldP spid="150" grpId="0" animBg="1"/>
      <p:bldP spid="151" grpId="0"/>
      <p:bldP spid="152" grpId="0" animBg="1"/>
      <p:bldP spid="153" grpId="0"/>
      <p:bldP spid="154" grpId="0"/>
      <p:bldP spid="160" grpId="0"/>
      <p:bldP spid="166" grpId="0"/>
      <p:bldP spid="172" grpId="0"/>
      <p:bldP spid="177" grpId="0"/>
      <p:bldP spid="188" grpId="0"/>
      <p:bldP spid="194" grpId="0"/>
      <p:bldP spid="200" grpId="0"/>
      <p:bldP spid="239" grpId="0" animBg="1"/>
      <p:bldP spid="240" grpId="0" animBg="1"/>
      <p:bldP spid="241" grpId="0" animBg="1"/>
      <p:bldP spid="242" grpId="0" animBg="1"/>
      <p:bldP spid="243" grpId="0" animBg="1"/>
      <p:bldP spid="244" grpId="0" animBg="1"/>
      <p:bldP spid="245" grpId="0" animBg="1"/>
      <p:bldP spid="246" grpId="0"/>
      <p:bldP spid="159" grpId="0" animBg="1"/>
      <p:bldP spid="159" grpId="1" animBg="1"/>
      <p:bldP spid="165" grpId="0"/>
      <p:bldP spid="165" grpId="1"/>
      <p:bldP spid="165" grpId="2"/>
      <p:bldP spid="184" grpId="0" animBg="1"/>
      <p:bldP spid="184" grpId="1" animBg="1"/>
      <p:bldP spid="185" grpId="0" animBg="1"/>
      <p:bldP spid="185" grpId="1" animBg="1"/>
      <p:bldP spid="186" grpId="0" animBg="1"/>
      <p:bldP spid="186" grpId="1" animBg="1"/>
      <p:bldP spid="187" grpId="0" animBg="1"/>
      <p:bldP spid="187" grpId="1" animBg="1"/>
      <p:bldP spid="193" grpId="0"/>
      <p:bldP spid="193" grpId="1"/>
      <p:bldP spid="199" grpId="0"/>
      <p:bldP spid="199" grpId="1"/>
      <p:bldP spid="204" grpId="0"/>
      <p:bldP spid="204" grpId="1"/>
      <p:bldP spid="205" grpId="0"/>
      <p:bldP spid="205" grpId="1"/>
      <p:bldP spid="209" grpId="0" animBg="1"/>
      <p:bldP spid="209" grpId="1" animBg="1"/>
      <p:bldP spid="219" grpId="0"/>
      <p:bldP spid="219" grpId="1"/>
      <p:bldP spid="232" grpId="0" animBg="1"/>
      <p:bldP spid="232" grpId="1" animBg="1"/>
      <p:bldP spid="233" grpId="0"/>
      <p:bldP spid="233" grpId="1"/>
      <p:bldP spid="234" grpId="0" animBg="1"/>
      <p:bldP spid="234" grpId="1" animBg="1"/>
      <p:bldP spid="235" grpId="0"/>
      <p:bldP spid="235" grpId="1"/>
      <p:bldP spid="250" grpId="0" animBg="1"/>
      <p:bldP spid="250" grpId="1" animBg="1"/>
      <p:bldP spid="251" grpId="0"/>
      <p:bldP spid="251" grpId="1"/>
      <p:bldP spid="74" grpId="0"/>
      <p:bldP spid="74" grpId="1"/>
      <p:bldP spid="95" grpId="0"/>
      <p:bldP spid="95" grpId="1"/>
      <p:bldP spid="96" grpId="0"/>
      <p:bldP spid="96" grpId="1"/>
      <p:bldP spid="97" grpId="0"/>
      <p:bldP spid="97" grpId="1"/>
      <p:bldP spid="98" grpId="0"/>
      <p:bldP spid="98" grpId="1"/>
      <p:bldP spid="99" grpId="0"/>
      <p:bldP spid="99" grpId="1"/>
      <p:bldP spid="112" grpId="0"/>
      <p:bldP spid="112" grpId="1"/>
      <p:bldP spid="113" grpId="0"/>
      <p:bldP spid="113" grpId="1"/>
      <p:bldP spid="114" grpId="0"/>
      <p:bldP spid="114" grpId="1"/>
      <p:bldP spid="236" grpId="0" animBg="1"/>
      <p:bldP spid="236" grpId="1" animBg="1"/>
      <p:bldP spid="237" grpId="0" animBg="1"/>
      <p:bldP spid="237" grpId="1" animBg="1"/>
      <p:bldP spid="238" grpId="0" animBg="1"/>
      <p:bldP spid="238" grpId="1" animBg="1"/>
      <p:bldP spid="247" grpId="0" animBg="1"/>
      <p:bldP spid="247" grpId="1" animBg="1"/>
      <p:bldP spid="256" grpId="0" animBg="1"/>
      <p:bldP spid="256" grpId="1" animBg="1"/>
      <p:bldP spid="257" grpId="0" animBg="1"/>
      <p:bldP spid="257" grpId="1" animBg="1"/>
      <p:bldP spid="171" grpId="0"/>
      <p:bldP spid="1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5312" y="425304"/>
            <a:ext cx="1266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 Median =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80844" y="435578"/>
            <a:ext cx="502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L +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793696" y="133350"/>
            <a:ext cx="335622" cy="552554"/>
            <a:chOff x="1742326" y="143624"/>
            <a:chExt cx="335622" cy="552554"/>
          </a:xfrm>
        </p:grpSpPr>
        <p:sp>
          <p:nvSpPr>
            <p:cNvPr id="15" name="TextBox 14"/>
            <p:cNvSpPr txBox="1"/>
            <p:nvPr/>
          </p:nvSpPr>
          <p:spPr>
            <a:xfrm>
              <a:off x="1751850" y="143624"/>
              <a:ext cx="3145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prstClr val="black"/>
                  </a:solidFill>
                </a:rPr>
                <a:t>N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1758675" y="407328"/>
              <a:ext cx="31927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742326" y="326846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prstClr val="black"/>
                  </a:solidFill>
                </a:rPr>
                <a:t>2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2084611" y="226217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- </a:t>
            </a:r>
            <a:r>
              <a:rPr lang="en-US" sz="1400" b="1" dirty="0" err="1">
                <a:solidFill>
                  <a:prstClr val="black"/>
                </a:solidFill>
                <a:latin typeface="Bookman Old Style" pitchFamily="18" charset="0"/>
                <a:sym typeface="Symbol"/>
              </a:rPr>
              <a:t>c.f</a:t>
            </a:r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1777430" y="621372"/>
            <a:ext cx="79266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050546" y="577299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f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4" name="Left Bracket 23"/>
          <p:cNvSpPr/>
          <p:nvPr/>
        </p:nvSpPr>
        <p:spPr>
          <a:xfrm flipH="1">
            <a:off x="2470070" y="164172"/>
            <a:ext cx="152400" cy="914400"/>
          </a:xfrm>
          <a:prstGeom prst="leftBracket">
            <a:avLst>
              <a:gd name="adj" fmla="val 60833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601074" y="445447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× </a:t>
            </a:r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  <a:sym typeface="Symbol"/>
              </a:rPr>
              <a:t>h</a:t>
            </a:r>
            <a:endParaRPr lang="en-US" sz="1400" b="1" i="1" dirty="0">
              <a:solidFill>
                <a:prstClr val="black"/>
              </a:solidFill>
              <a:latin typeface="Book Antiqua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76300" y="1486112"/>
            <a:ext cx="428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 =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17600" y="1496386"/>
            <a:ext cx="624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46 +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8" name="Left Bracket 27"/>
          <p:cNvSpPr/>
          <p:nvPr/>
        </p:nvSpPr>
        <p:spPr>
          <a:xfrm>
            <a:off x="1707222" y="1194158"/>
            <a:ext cx="152400" cy="914400"/>
          </a:xfrm>
          <a:prstGeom prst="leftBracket">
            <a:avLst>
              <a:gd name="adj" fmla="val 60833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082230" y="1334796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- 14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1777430" y="1609725"/>
            <a:ext cx="79266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923546" y="1631757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14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6" name="Left Bracket 35"/>
          <p:cNvSpPr/>
          <p:nvPr/>
        </p:nvSpPr>
        <p:spPr>
          <a:xfrm flipH="1">
            <a:off x="2470070" y="1224980"/>
            <a:ext cx="152400" cy="914400"/>
          </a:xfrm>
          <a:prstGeom prst="leftBracket">
            <a:avLst>
              <a:gd name="adj" fmla="val 60833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601074" y="1506255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× 2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644650" y="1334796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17.5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76300" y="2416373"/>
            <a:ext cx="428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 =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74420" y="2408753"/>
            <a:ext cx="624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46 +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592580" y="2294453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3.5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660028" y="2557453"/>
            <a:ext cx="359275" cy="1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669126" y="2492573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7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76300" y="2798326"/>
            <a:ext cx="4280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 =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098239" y="2798326"/>
            <a:ext cx="624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46 +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578295" y="2798326"/>
            <a:ext cx="65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0.5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105312" y="3162962"/>
            <a:ext cx="1266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 Median =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209543" y="3162962"/>
            <a:ext cx="624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46.5 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05312" y="3396699"/>
            <a:ext cx="5105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  <a:sym typeface="Symbol"/>
              </a:rPr>
              <a:t>Hence the median is same as obtained from graph.</a:t>
            </a:r>
            <a:endParaRPr lang="en-US" sz="14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 flipH="1">
            <a:off x="1996615" y="1682180"/>
            <a:ext cx="303467" cy="191616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H="1">
            <a:off x="2765241" y="1542939"/>
            <a:ext cx="303467" cy="191616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815922" y="1709579"/>
            <a:ext cx="2808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  <a:latin typeface="Bookman Old Style" pitchFamily="18" charset="0"/>
              </a:rPr>
              <a:t>7</a:t>
            </a:r>
          </a:p>
        </p:txBody>
      </p:sp>
      <p:cxnSp>
        <p:nvCxnSpPr>
          <p:cNvPr id="53" name="Straight Connector 52"/>
          <p:cNvCxnSpPr/>
          <p:nvPr/>
        </p:nvCxnSpPr>
        <p:spPr>
          <a:xfrm flipH="1">
            <a:off x="1707888" y="2352533"/>
            <a:ext cx="303467" cy="191616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>
            <a:off x="1665918" y="2557453"/>
            <a:ext cx="303467" cy="191616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1935480" y="2190750"/>
            <a:ext cx="4267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  <a:latin typeface="Bookman Old Style" pitchFamily="18" charset="0"/>
              </a:rPr>
              <a:t>0.5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516216" y="-524594"/>
            <a:ext cx="2441849" cy="400110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CEC597">
                <a:shade val="80000"/>
              </a:srgbClr>
            </a:solidFill>
            <a:prstDash val="solid"/>
          </a:ln>
          <a:effectLst>
            <a:outerShdw blurRad="50800" dist="38100" dir="5400000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kern="0" dirty="0" smtClean="0">
                <a:solidFill>
                  <a:prstClr val="black"/>
                </a:solidFill>
                <a:latin typeface="Rockwell"/>
                <a:cs typeface="Calibri" pitchFamily="34" charset="0"/>
              </a:rPr>
              <a:t>Exercise 14.4 – Q.2</a:t>
            </a:r>
            <a:endParaRPr lang="en-US" sz="2000" b="1" kern="0" dirty="0">
              <a:solidFill>
                <a:prstClr val="black"/>
              </a:solidFill>
              <a:latin typeface="Rockwell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09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500"/>
                            </p:stCondLst>
                            <p:childTnLst>
                              <p:par>
                                <p:cTn id="1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"/>
                            </p:stCondLst>
                            <p:childTnLst>
                              <p:par>
                                <p:cTn id="1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20" grpId="0"/>
      <p:bldP spid="23" grpId="0"/>
      <p:bldP spid="24" grpId="0" animBg="1"/>
      <p:bldP spid="25" grpId="0"/>
      <p:bldP spid="26" grpId="0"/>
      <p:bldP spid="27" grpId="0"/>
      <p:bldP spid="28" grpId="0" animBg="1"/>
      <p:bldP spid="33" grpId="0"/>
      <p:bldP spid="35" grpId="0"/>
      <p:bldP spid="36" grpId="0" animBg="1"/>
      <p:bldP spid="37" grpId="0"/>
      <p:bldP spid="38" grpId="0"/>
      <p:bldP spid="39" grpId="0"/>
      <p:bldP spid="40" grpId="0"/>
      <p:bldP spid="41" grpId="0"/>
      <p:bldP spid="44" grpId="0"/>
      <p:bldP spid="45" grpId="0"/>
      <p:bldP spid="46" grpId="0"/>
      <p:bldP spid="47" grpId="0"/>
      <p:bldP spid="50" grpId="0"/>
      <p:bldP spid="51" grpId="0"/>
      <p:bldP spid="52" grpId="0"/>
      <p:bldP spid="49" grpId="0"/>
      <p:bldP spid="55" grpId="0"/>
      <p:bldP spid="5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3234134" y="2033141"/>
            <a:ext cx="267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 smtClean="0">
                <a:solidFill>
                  <a:prstClr val="black"/>
                </a:solidFill>
              </a:rPr>
              <a:t>Module_35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328" y="-492656"/>
            <a:ext cx="3326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</a:rPr>
              <a:t>X_CBSE_2017-18_Mod-31</a:t>
            </a:r>
            <a:endParaRPr lang="en-US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7573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611219"/>
              </p:ext>
            </p:extLst>
          </p:nvPr>
        </p:nvGraphicFramePr>
        <p:xfrm>
          <a:off x="457200" y="2114551"/>
          <a:ext cx="5362080" cy="267897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75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4642"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5529"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25" name="Rectangle 124"/>
          <p:cNvSpPr/>
          <p:nvPr/>
        </p:nvSpPr>
        <p:spPr>
          <a:xfrm>
            <a:off x="3486662" y="4173692"/>
            <a:ext cx="619233" cy="599608"/>
          </a:xfrm>
          <a:prstGeom prst="rect">
            <a:avLst/>
          </a:prstGeom>
          <a:solidFill>
            <a:srgbClr val="66FF66"/>
          </a:solidFill>
          <a:ln>
            <a:solidFill>
              <a:srgbClr val="00206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3486662" y="3876512"/>
            <a:ext cx="619233" cy="599608"/>
          </a:xfrm>
          <a:prstGeom prst="rect">
            <a:avLst/>
          </a:prstGeom>
          <a:solidFill>
            <a:srgbClr val="66FF66"/>
          </a:solidFill>
          <a:ln>
            <a:solidFill>
              <a:srgbClr val="00206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13" name="Rectangle 112"/>
          <p:cNvSpPr/>
          <p:nvPr/>
        </p:nvSpPr>
        <p:spPr>
          <a:xfrm>
            <a:off x="3486662" y="3579332"/>
            <a:ext cx="619233" cy="599608"/>
          </a:xfrm>
          <a:prstGeom prst="rect">
            <a:avLst/>
          </a:prstGeom>
          <a:solidFill>
            <a:srgbClr val="66FF66"/>
          </a:solidFill>
          <a:ln>
            <a:solidFill>
              <a:srgbClr val="00206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3486662" y="3271954"/>
            <a:ext cx="619233" cy="599608"/>
          </a:xfrm>
          <a:prstGeom prst="rect">
            <a:avLst/>
          </a:prstGeom>
          <a:solidFill>
            <a:srgbClr val="66FF66"/>
          </a:solidFill>
          <a:ln>
            <a:solidFill>
              <a:srgbClr val="00206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3486662" y="2954492"/>
            <a:ext cx="619233" cy="599608"/>
          </a:xfrm>
          <a:prstGeom prst="rect">
            <a:avLst/>
          </a:prstGeom>
          <a:solidFill>
            <a:srgbClr val="66FF66"/>
          </a:solidFill>
          <a:ln>
            <a:solidFill>
              <a:srgbClr val="00206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3486662" y="2662464"/>
            <a:ext cx="619233" cy="599608"/>
          </a:xfrm>
          <a:prstGeom prst="rect">
            <a:avLst/>
          </a:prstGeom>
          <a:solidFill>
            <a:srgbClr val="66FF66"/>
          </a:solidFill>
          <a:ln>
            <a:solidFill>
              <a:srgbClr val="002060"/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04800" y="157630"/>
            <a:ext cx="7260833" cy="599770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pPr marL="400050" indent="-398463">
              <a:defRPr/>
            </a:pPr>
            <a:r>
              <a:rPr lang="en-US" sz="1600" b="1" kern="0" dirty="0" smtClean="0">
                <a:solidFill>
                  <a:srgbClr val="0000CC"/>
                </a:solidFill>
                <a:latin typeface="Bookman Old Style" pitchFamily="18" charset="0"/>
              </a:rPr>
              <a:t>Q.  Construct a frequency distribution table for following distribution :</a:t>
            </a:r>
            <a:endParaRPr lang="en-US" sz="1400" b="1" kern="0" dirty="0" smtClean="0">
              <a:solidFill>
                <a:srgbClr val="0000CC"/>
              </a:solidFill>
              <a:latin typeface="Bookman Old Style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7951400"/>
              </p:ext>
            </p:extLst>
          </p:nvPr>
        </p:nvGraphicFramePr>
        <p:xfrm>
          <a:off x="585552" y="732854"/>
          <a:ext cx="6380546" cy="970552"/>
        </p:xfrm>
        <a:graphic>
          <a:graphicData uri="http://schemas.openxmlformats.org/drawingml/2006/table">
            <a:tbl>
              <a:tblPr firstRow="1" firstCol="1" bandRow="1">
                <a:tableStyleId>{35758FB7-9AC5-4552-8A53-C91805E547FA}</a:tableStyleId>
              </a:tblPr>
              <a:tblGrid>
                <a:gridCol w="2658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17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17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317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317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64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6529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513352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Age in year (less than)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10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20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30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40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50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60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70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u="none" strike="noStrike" kern="1200" baseline="0" dirty="0" smtClean="0">
                          <a:latin typeface="Bookman Old Style" pitchFamily="18" charset="0"/>
                        </a:rPr>
                        <a:t>Cumulative frequency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0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17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32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37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53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58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latin typeface="Bookman Old Style" pitchFamily="18" charset="0"/>
                        </a:rPr>
                        <a:t>65</a:t>
                      </a:r>
                      <a:endParaRPr lang="en-US" sz="1600" b="1" dirty="0">
                        <a:latin typeface="Bookman Old Style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0" y="1667526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prstClr val="black"/>
                </a:solidFill>
                <a:latin typeface="Bookman Old Style" pitchFamily="18" charset="0"/>
              </a:rPr>
              <a:t>Soln.</a:t>
            </a:r>
            <a:endParaRPr lang="en-US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34703" y="1704098"/>
            <a:ext cx="79486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prstClr val="black"/>
                </a:solidFill>
                <a:latin typeface="Bookman Old Style" pitchFamily="18" charset="0"/>
              </a:rPr>
              <a:t>The cumulative frequency table with class intervals is given by:</a:t>
            </a:r>
          </a:p>
        </p:txBody>
      </p:sp>
      <p:sp>
        <p:nvSpPr>
          <p:cNvPr id="7" name="Rectangle 6"/>
          <p:cNvSpPr/>
          <p:nvPr/>
        </p:nvSpPr>
        <p:spPr>
          <a:xfrm>
            <a:off x="526512" y="2247764"/>
            <a:ext cx="1465300" cy="30777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prstClr val="black"/>
                </a:solidFill>
                <a:latin typeface="Bookman Old Style" pitchFamily="18" charset="0"/>
              </a:rPr>
              <a:t>Age in years</a:t>
            </a:r>
            <a:endParaRPr lang="en-US" sz="1400" b="1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073765" y="2140042"/>
            <a:ext cx="914033" cy="52322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Class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interval</a:t>
            </a:r>
            <a:endParaRPr lang="en-US" sz="1400" b="1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44877" y="2140042"/>
            <a:ext cx="1302803" cy="52322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Cumulative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prstClr val="black"/>
                </a:solidFill>
                <a:latin typeface="Bookman Old Style" panose="02050604050505020204" pitchFamily="18" charset="0"/>
              </a:rPr>
              <a:t>frequency</a:t>
            </a:r>
            <a:endParaRPr lang="en-US" sz="1400" b="1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22236" y="2247764"/>
            <a:ext cx="14451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 dirty="0" smtClean="0">
                <a:solidFill>
                  <a:prstClr val="black"/>
                </a:solidFill>
                <a:latin typeface="Bookman Old Style" pitchFamily="18" charset="0"/>
              </a:rPr>
              <a:t>Frequency</a:t>
            </a:r>
            <a:endParaRPr lang="en-US" sz="1400" b="1" dirty="0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015175" y="2278618"/>
            <a:ext cx="2315446" cy="582735"/>
            <a:chOff x="279595" y="3163954"/>
            <a:chExt cx="3729050" cy="1135586"/>
          </a:xfrm>
          <a:effectLst/>
        </p:grpSpPr>
        <p:sp>
          <p:nvSpPr>
            <p:cNvPr id="12" name="Oval Callout 11"/>
            <p:cNvSpPr/>
            <p:nvPr/>
          </p:nvSpPr>
          <p:spPr bwMode="auto">
            <a:xfrm rot="10800000" flipH="1" flipV="1">
              <a:off x="306825" y="3163954"/>
              <a:ext cx="3605995" cy="1135586"/>
            </a:xfrm>
            <a:prstGeom prst="wedgeEllipseCallout">
              <a:avLst/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CC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79595" y="3407671"/>
              <a:ext cx="3729050" cy="707886"/>
            </a:xfrm>
            <a:prstGeom prst="rect">
              <a:avLst/>
            </a:prstGeom>
            <a:noFill/>
            <a:ln w="12700">
              <a:noFill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ctr">
                <a:defRPr sz="1200" b="1">
                  <a:solidFill>
                    <a:schemeClr val="bg1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dirty="0">
                  <a:solidFill>
                    <a:prstClr val="white"/>
                  </a:solidFill>
                  <a:sym typeface="Symbol"/>
                </a:rPr>
                <a:t>In this problem </a:t>
              </a:r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classes</a:t>
              </a:r>
              <a:r>
                <a:rPr lang="en-US" dirty="0">
                  <a:solidFill>
                    <a:prstClr val="white"/>
                  </a:solidFill>
                  <a:sym typeface="Symbol"/>
                </a:rPr>
                <a:t> given are </a:t>
              </a:r>
              <a:endParaRPr 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436578" y="2645233"/>
            <a:ext cx="15552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Less than 10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36576" y="2955818"/>
            <a:ext cx="15552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Less than 20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6576" y="3266771"/>
            <a:ext cx="15552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Less than 30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36576" y="3575859"/>
            <a:ext cx="15552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Less than 40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36576" y="3876409"/>
            <a:ext cx="15552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Less than 50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36576" y="4180083"/>
            <a:ext cx="15552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Less than 60</a:t>
            </a:r>
          </a:p>
        </p:txBody>
      </p:sp>
      <p:sp>
        <p:nvSpPr>
          <p:cNvPr id="20" name="Curved Up Arrow 19"/>
          <p:cNvSpPr/>
          <p:nvPr/>
        </p:nvSpPr>
        <p:spPr>
          <a:xfrm rot="17530749">
            <a:off x="1386776" y="1565634"/>
            <a:ext cx="1497780" cy="442680"/>
          </a:xfrm>
          <a:prstGeom prst="curved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36576" y="4465855"/>
            <a:ext cx="15552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Less than 70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5808376" y="1984576"/>
            <a:ext cx="2315447" cy="889293"/>
            <a:chOff x="5192715" y="5809909"/>
            <a:chExt cx="3729050" cy="1076044"/>
          </a:xfrm>
          <a:effectLst/>
        </p:grpSpPr>
        <p:sp>
          <p:nvSpPr>
            <p:cNvPr id="23" name="Rounded Rectangular Callout 22"/>
            <p:cNvSpPr/>
            <p:nvPr/>
          </p:nvSpPr>
          <p:spPr bwMode="auto">
            <a:xfrm rot="10800000" flipH="1" flipV="1">
              <a:off x="5315872" y="5809909"/>
              <a:ext cx="3590116" cy="1076044"/>
            </a:xfrm>
            <a:prstGeom prst="wedgeRoundRectCallout">
              <a:avLst>
                <a:gd name="adj1" fmla="val -94603"/>
                <a:gd name="adj2" fmla="val 64295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CC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192715" y="5843611"/>
              <a:ext cx="3729050" cy="1015663"/>
            </a:xfrm>
            <a:prstGeom prst="rect">
              <a:avLst/>
            </a:prstGeom>
            <a:noFill/>
            <a:ln w="12700">
              <a:noFill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ctr">
                <a:defRPr sz="1200" b="1">
                  <a:solidFill>
                    <a:schemeClr val="bg1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Class interval is given as </a:t>
              </a:r>
              <a:r>
                <a:rPr lang="en-US" sz="1400" dirty="0" smtClean="0">
                  <a:solidFill>
                    <a:prstClr val="white"/>
                  </a:solidFill>
                  <a:sym typeface="Symbol"/>
                </a:rPr>
                <a:t>less than 10 means 10 </a:t>
              </a:r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is upper limit of that class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</p:grpSp>
      <p:sp>
        <p:nvSpPr>
          <p:cNvPr id="40" name="Rectangle 39"/>
          <p:cNvSpPr/>
          <p:nvPr/>
        </p:nvSpPr>
        <p:spPr>
          <a:xfrm>
            <a:off x="2526101" y="2618836"/>
            <a:ext cx="619233" cy="2179836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507635" y="3292753"/>
            <a:ext cx="656165" cy="286591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507635" y="2981800"/>
            <a:ext cx="656165" cy="286591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507635" y="2671215"/>
            <a:ext cx="656165" cy="286591"/>
          </a:xfrm>
          <a:prstGeom prst="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607129" y="2645233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10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607129" y="295581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20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07129" y="3266771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30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2607129" y="3575859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40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607129" y="3876409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50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607129" y="4180083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60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094269" y="2645233"/>
            <a:ext cx="4940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0 –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982715" y="2955818"/>
            <a:ext cx="6303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10 –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82715" y="3266771"/>
            <a:ext cx="6303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20 –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982716" y="3575859"/>
            <a:ext cx="6303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30 –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982716" y="3876409"/>
            <a:ext cx="6303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40 –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1982716" y="4180083"/>
            <a:ext cx="6303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50 –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6523465" y="616265"/>
            <a:ext cx="2063355" cy="650642"/>
            <a:chOff x="5056457" y="5694722"/>
            <a:chExt cx="4020895" cy="1047867"/>
          </a:xfrm>
          <a:effectLst/>
        </p:grpSpPr>
        <p:sp>
          <p:nvSpPr>
            <p:cNvPr id="57" name="Rounded Rectangular Callout 56"/>
            <p:cNvSpPr/>
            <p:nvPr/>
          </p:nvSpPr>
          <p:spPr bwMode="auto">
            <a:xfrm rot="10800000" flipH="1" flipV="1">
              <a:off x="5056457" y="5694722"/>
              <a:ext cx="4020895" cy="1047867"/>
            </a:xfrm>
            <a:prstGeom prst="wedgeRoundRectCallout">
              <a:avLst>
                <a:gd name="adj1" fmla="val -64446"/>
                <a:gd name="adj2" fmla="val 87038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CC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192715" y="5843611"/>
              <a:ext cx="3729050" cy="707886"/>
            </a:xfrm>
            <a:prstGeom prst="rect">
              <a:avLst/>
            </a:prstGeom>
            <a:noFill/>
            <a:ln w="12700">
              <a:noFill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ctr">
                <a:defRPr sz="1200" b="1">
                  <a:solidFill>
                    <a:schemeClr val="bg1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Similarly all upper limits are given to us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</p:grpSp>
      <p:sp>
        <p:nvSpPr>
          <p:cNvPr id="59" name="Rectangle 58"/>
          <p:cNvSpPr/>
          <p:nvPr/>
        </p:nvSpPr>
        <p:spPr>
          <a:xfrm>
            <a:off x="2607129" y="4465855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70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3623508" y="2511977"/>
            <a:ext cx="1198076" cy="364573"/>
            <a:chOff x="6877433" y="3283012"/>
            <a:chExt cx="1198076" cy="364573"/>
          </a:xfrm>
        </p:grpSpPr>
        <p:sp>
          <p:nvSpPr>
            <p:cNvPr id="64" name="Rectangular Callout 63"/>
            <p:cNvSpPr/>
            <p:nvPr/>
          </p:nvSpPr>
          <p:spPr>
            <a:xfrm>
              <a:off x="6908350" y="3283012"/>
              <a:ext cx="1167159" cy="364573"/>
            </a:xfrm>
            <a:prstGeom prst="wedgeRectCallout">
              <a:avLst>
                <a:gd name="adj1" fmla="val -99107"/>
                <a:gd name="adj2" fmla="val 33718"/>
              </a:avLst>
            </a:prstGeom>
            <a:solidFill>
              <a:srgbClr val="00FF99"/>
            </a:solidFill>
            <a:ln w="19050">
              <a:solidFill>
                <a:srgbClr val="FF0000"/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877433" y="3344463"/>
              <a:ext cx="8098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000000"/>
                  </a:solidFill>
                  <a:latin typeface="Bookman Old Style" pitchFamily="18" charset="0"/>
                </a:rPr>
                <a:t>10 – 10 </a:t>
              </a:r>
              <a:endParaRPr lang="en-US" sz="1200" b="1" dirty="0">
                <a:solidFill>
                  <a:srgbClr val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4234231" y="2569515"/>
            <a:ext cx="642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Bookman Old Style" pitchFamily="18" charset="0"/>
              </a:rPr>
              <a:t>= 0</a:t>
            </a:r>
            <a:endParaRPr lang="en-US" sz="1200" b="1" dirty="0">
              <a:solidFill>
                <a:srgbClr val="000000"/>
              </a:solidFill>
              <a:latin typeface="Bookman Old Style" pitchFamily="18" charset="0"/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3631716" y="2901950"/>
            <a:ext cx="1198076" cy="364573"/>
            <a:chOff x="6877433" y="3300339"/>
            <a:chExt cx="1198076" cy="364573"/>
          </a:xfrm>
        </p:grpSpPr>
        <p:sp>
          <p:nvSpPr>
            <p:cNvPr id="68" name="Rectangular Callout 67"/>
            <p:cNvSpPr/>
            <p:nvPr/>
          </p:nvSpPr>
          <p:spPr>
            <a:xfrm>
              <a:off x="6908350" y="3300339"/>
              <a:ext cx="1167159" cy="364573"/>
            </a:xfrm>
            <a:prstGeom prst="wedgeRectCallout">
              <a:avLst>
                <a:gd name="adj1" fmla="val -102371"/>
                <a:gd name="adj2" fmla="val 33718"/>
              </a:avLst>
            </a:prstGeom>
            <a:solidFill>
              <a:srgbClr val="00FF99"/>
            </a:solidFill>
            <a:ln w="19050">
              <a:solidFill>
                <a:srgbClr val="FF0000"/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877433" y="3344463"/>
              <a:ext cx="8098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000000"/>
                  </a:solidFill>
                  <a:latin typeface="Bookman Old Style" pitchFamily="18" charset="0"/>
                </a:rPr>
                <a:t>20 – 10 </a:t>
              </a:r>
              <a:endParaRPr lang="en-US" sz="1200" b="1" dirty="0">
                <a:solidFill>
                  <a:srgbClr val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4242439" y="2947531"/>
            <a:ext cx="642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Bookman Old Style" pitchFamily="18" charset="0"/>
              </a:rPr>
              <a:t>= 10</a:t>
            </a:r>
            <a:endParaRPr lang="en-US" sz="1200" b="1" dirty="0">
              <a:solidFill>
                <a:srgbClr val="000000"/>
              </a:solidFill>
              <a:latin typeface="Bookman Old Style" pitchFamily="18" charset="0"/>
            </a:endParaRPr>
          </a:p>
        </p:txBody>
      </p:sp>
      <p:grpSp>
        <p:nvGrpSpPr>
          <p:cNvPr id="71" name="Group 70"/>
          <p:cNvGrpSpPr/>
          <p:nvPr/>
        </p:nvGrpSpPr>
        <p:grpSpPr>
          <a:xfrm>
            <a:off x="3657600" y="3197777"/>
            <a:ext cx="1198076" cy="364573"/>
            <a:chOff x="6877433" y="3300339"/>
            <a:chExt cx="1198076" cy="364573"/>
          </a:xfrm>
        </p:grpSpPr>
        <p:sp>
          <p:nvSpPr>
            <p:cNvPr id="72" name="Rectangular Callout 71"/>
            <p:cNvSpPr/>
            <p:nvPr/>
          </p:nvSpPr>
          <p:spPr>
            <a:xfrm>
              <a:off x="6908350" y="3300339"/>
              <a:ext cx="1167159" cy="364573"/>
            </a:xfrm>
            <a:prstGeom prst="wedgeRectCallout">
              <a:avLst>
                <a:gd name="adj1" fmla="val -102371"/>
                <a:gd name="adj2" fmla="val 33718"/>
              </a:avLst>
            </a:prstGeom>
            <a:solidFill>
              <a:srgbClr val="00FF99"/>
            </a:solidFill>
            <a:ln w="19050">
              <a:solidFill>
                <a:srgbClr val="FF0000"/>
              </a:solidFill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877433" y="3344463"/>
              <a:ext cx="8098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000000"/>
                  </a:solidFill>
                  <a:latin typeface="Bookman Old Style" pitchFamily="18" charset="0"/>
                </a:rPr>
                <a:t>30 – 10 </a:t>
              </a:r>
              <a:endParaRPr lang="en-US" sz="1200" b="1" dirty="0">
                <a:solidFill>
                  <a:srgbClr val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4268323" y="3243358"/>
            <a:ext cx="642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0000"/>
                </a:solidFill>
                <a:latin typeface="Bookman Old Style" pitchFamily="18" charset="0"/>
              </a:rPr>
              <a:t>= 20</a:t>
            </a:r>
            <a:endParaRPr lang="en-US" sz="1200" b="1" dirty="0">
              <a:solidFill>
                <a:srgbClr val="000000"/>
              </a:solidFill>
              <a:latin typeface="Bookman Old Style" pitchFamily="18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1982715" y="4465855"/>
            <a:ext cx="6303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60 –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76" name="Group 75"/>
          <p:cNvGrpSpPr/>
          <p:nvPr/>
        </p:nvGrpSpPr>
        <p:grpSpPr>
          <a:xfrm>
            <a:off x="6031198" y="1414119"/>
            <a:ext cx="2690797" cy="1052504"/>
            <a:chOff x="178357" y="2967041"/>
            <a:chExt cx="3255864" cy="2256134"/>
          </a:xfrm>
          <a:effectLst/>
        </p:grpSpPr>
        <p:sp>
          <p:nvSpPr>
            <p:cNvPr id="77" name="Rounded Rectangular Callout 76"/>
            <p:cNvSpPr/>
            <p:nvPr/>
          </p:nvSpPr>
          <p:spPr bwMode="auto">
            <a:xfrm rot="10800000" flipH="1" flipV="1">
              <a:off x="178357" y="2967041"/>
              <a:ext cx="3255864" cy="2256134"/>
            </a:xfrm>
            <a:prstGeom prst="wedgeRoundRectCallout">
              <a:avLst>
                <a:gd name="adj1" fmla="val -128926"/>
                <a:gd name="adj2" fmla="val 75894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CC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28335" y="3302625"/>
              <a:ext cx="3154237" cy="1631216"/>
            </a:xfrm>
            <a:prstGeom prst="rect">
              <a:avLst/>
            </a:prstGeom>
            <a:noFill/>
            <a:ln w="12700">
              <a:noFill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ctr">
                <a:defRPr sz="1200" b="1">
                  <a:solidFill>
                    <a:schemeClr val="bg1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The frequencies given to us are c.f. less than type as we observe they are increasing from top to bottom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</p:grpSp>
      <p:sp>
        <p:nvSpPr>
          <p:cNvPr id="79" name="Rectangle 78"/>
          <p:cNvSpPr/>
          <p:nvPr/>
        </p:nvSpPr>
        <p:spPr>
          <a:xfrm>
            <a:off x="3635818" y="2645233"/>
            <a:ext cx="3209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567690" y="295581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17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3567690" y="3266771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32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3567690" y="3575859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37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567690" y="3876409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53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84" name="Curved Up Arrow 83"/>
          <p:cNvSpPr/>
          <p:nvPr/>
        </p:nvSpPr>
        <p:spPr>
          <a:xfrm rot="14921314">
            <a:off x="3375205" y="1724138"/>
            <a:ext cx="1429745" cy="432466"/>
          </a:xfrm>
          <a:prstGeom prst="curved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3567690" y="4180083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58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3567690" y="4465855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65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87" name="Group 86"/>
          <p:cNvGrpSpPr/>
          <p:nvPr/>
        </p:nvGrpSpPr>
        <p:grpSpPr>
          <a:xfrm>
            <a:off x="5954573" y="1553754"/>
            <a:ext cx="2690797" cy="895300"/>
            <a:chOff x="201406" y="3098951"/>
            <a:chExt cx="3255865" cy="1744686"/>
          </a:xfrm>
          <a:effectLst/>
        </p:grpSpPr>
        <p:sp>
          <p:nvSpPr>
            <p:cNvPr id="88" name="Rounded Rectangular Callout 87"/>
            <p:cNvSpPr/>
            <p:nvPr/>
          </p:nvSpPr>
          <p:spPr bwMode="auto">
            <a:xfrm rot="10800000" flipH="1" flipV="1">
              <a:off x="201406" y="3098951"/>
              <a:ext cx="3255865" cy="1744686"/>
            </a:xfrm>
            <a:prstGeom prst="wedgeRoundRectCallout">
              <a:avLst>
                <a:gd name="adj1" fmla="val -59141"/>
                <a:gd name="adj2" fmla="val 90471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CC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228335" y="3302625"/>
              <a:ext cx="3154237" cy="1323439"/>
            </a:xfrm>
            <a:prstGeom prst="rect">
              <a:avLst/>
            </a:prstGeom>
            <a:noFill/>
            <a:ln w="12700">
              <a:noFill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ctr">
                <a:defRPr sz="1200" b="1">
                  <a:solidFill>
                    <a:schemeClr val="bg1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In </a:t>
              </a:r>
              <a:r>
                <a:rPr lang="en-US" sz="1400" dirty="0" err="1">
                  <a:solidFill>
                    <a:prstClr val="white"/>
                  </a:solidFill>
                  <a:sym typeface="Symbol"/>
                </a:rPr>
                <a:t>c.f</a:t>
              </a:r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 less than type the c.f. and the frequency of the first class is the same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</p:grpSp>
      <p:cxnSp>
        <p:nvCxnSpPr>
          <p:cNvPr id="90" name="Straight Arrow Connector 89"/>
          <p:cNvCxnSpPr/>
          <p:nvPr/>
        </p:nvCxnSpPr>
        <p:spPr>
          <a:xfrm>
            <a:off x="4013202" y="2814510"/>
            <a:ext cx="968902" cy="0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/>
          <p:cNvSpPr/>
          <p:nvPr/>
        </p:nvSpPr>
        <p:spPr>
          <a:xfrm>
            <a:off x="4984358" y="2645233"/>
            <a:ext cx="3209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0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92" name="Group 91"/>
          <p:cNvGrpSpPr/>
          <p:nvPr/>
        </p:nvGrpSpPr>
        <p:grpSpPr>
          <a:xfrm>
            <a:off x="5748908" y="1413998"/>
            <a:ext cx="2606808" cy="1227090"/>
            <a:chOff x="228335" y="2904663"/>
            <a:chExt cx="3154237" cy="2391251"/>
          </a:xfrm>
          <a:effectLst/>
        </p:grpSpPr>
        <p:sp>
          <p:nvSpPr>
            <p:cNvPr id="93" name="Rounded Rectangular Callout 92"/>
            <p:cNvSpPr/>
            <p:nvPr/>
          </p:nvSpPr>
          <p:spPr bwMode="auto">
            <a:xfrm rot="10800000" flipH="1" flipV="1">
              <a:off x="396423" y="2904663"/>
              <a:ext cx="2915481" cy="2391251"/>
            </a:xfrm>
            <a:prstGeom prst="wedgeRoundRectCallout">
              <a:avLst>
                <a:gd name="adj1" fmla="val -125262"/>
                <a:gd name="adj2" fmla="val 91548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CC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228335" y="3302625"/>
              <a:ext cx="3154237" cy="1631216"/>
            </a:xfrm>
            <a:prstGeom prst="rect">
              <a:avLst/>
            </a:prstGeom>
            <a:noFill/>
            <a:ln w="12700">
              <a:noFill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ctr">
                <a:defRPr sz="1200" b="1">
                  <a:solidFill>
                    <a:schemeClr val="bg1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For getting c.f. we add frequencies. </a:t>
              </a:r>
            </a:p>
            <a:p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Similarly, for getting frequencies we subtract consecutive c.f. 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</p:grpSp>
      <p:sp>
        <p:nvSpPr>
          <p:cNvPr id="96" name="Rectangle 95"/>
          <p:cNvSpPr/>
          <p:nvPr/>
        </p:nvSpPr>
        <p:spPr>
          <a:xfrm>
            <a:off x="4916230" y="2955818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17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4442460" y="2449054"/>
            <a:ext cx="1053956" cy="364573"/>
            <a:chOff x="6890162" y="3283012"/>
            <a:chExt cx="1136498" cy="364573"/>
          </a:xfrm>
        </p:grpSpPr>
        <p:sp>
          <p:nvSpPr>
            <p:cNvPr id="98" name="Rectangular Callout 97"/>
            <p:cNvSpPr/>
            <p:nvPr/>
          </p:nvSpPr>
          <p:spPr>
            <a:xfrm>
              <a:off x="6941569" y="3283012"/>
              <a:ext cx="1085091" cy="364573"/>
            </a:xfrm>
            <a:prstGeom prst="wedgeRectCallout">
              <a:avLst>
                <a:gd name="adj1" fmla="val -70987"/>
                <a:gd name="adj2" fmla="val 120806"/>
              </a:avLst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6890162" y="3331851"/>
              <a:ext cx="842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002060"/>
                  </a:solidFill>
                  <a:latin typeface="Bookman Old Style" pitchFamily="18" charset="0"/>
                </a:rPr>
                <a:t>17 – 0</a:t>
              </a:r>
              <a:endParaRPr lang="en-US" sz="1200" b="1" dirty="0">
                <a:solidFill>
                  <a:srgbClr val="00206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100" name="TextBox 99"/>
          <p:cNvSpPr txBox="1"/>
          <p:nvPr/>
        </p:nvSpPr>
        <p:spPr>
          <a:xfrm>
            <a:off x="4953381" y="2506592"/>
            <a:ext cx="642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2060"/>
                </a:solidFill>
                <a:latin typeface="Bookman Old Style" pitchFamily="18" charset="0"/>
              </a:rPr>
              <a:t>= 17</a:t>
            </a:r>
            <a:endParaRPr lang="en-US" sz="1200" b="1" dirty="0">
              <a:solidFill>
                <a:srgbClr val="002060"/>
              </a:solidFill>
              <a:latin typeface="Bookman Old Style" pitchFamily="18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4916230" y="3266771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15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4503420" y="2663190"/>
            <a:ext cx="1159352" cy="364573"/>
            <a:chOff x="6890162" y="3283012"/>
            <a:chExt cx="1136498" cy="364573"/>
          </a:xfrm>
        </p:grpSpPr>
        <p:sp>
          <p:nvSpPr>
            <p:cNvPr id="104" name="Rectangular Callout 103"/>
            <p:cNvSpPr/>
            <p:nvPr/>
          </p:nvSpPr>
          <p:spPr>
            <a:xfrm>
              <a:off x="6941569" y="3283012"/>
              <a:ext cx="1085091" cy="364573"/>
            </a:xfrm>
            <a:prstGeom prst="wedgeRectCallout">
              <a:avLst>
                <a:gd name="adj1" fmla="val -70987"/>
                <a:gd name="adj2" fmla="val 120806"/>
              </a:avLst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6890162" y="3331851"/>
              <a:ext cx="842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002060"/>
                  </a:solidFill>
                  <a:latin typeface="Bookman Old Style" pitchFamily="18" charset="0"/>
                </a:rPr>
                <a:t>32 – 17 </a:t>
              </a:r>
              <a:endParaRPr lang="en-US" sz="1200" b="1" dirty="0">
                <a:solidFill>
                  <a:srgbClr val="00206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106" name="TextBox 105"/>
          <p:cNvSpPr txBox="1"/>
          <p:nvPr/>
        </p:nvSpPr>
        <p:spPr>
          <a:xfrm>
            <a:off x="5116503" y="2705488"/>
            <a:ext cx="642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2060"/>
                </a:solidFill>
                <a:latin typeface="Bookman Old Style" pitchFamily="18" charset="0"/>
              </a:rPr>
              <a:t>= 15</a:t>
            </a:r>
            <a:endParaRPr lang="en-US" sz="1200" b="1" dirty="0">
              <a:solidFill>
                <a:srgbClr val="002060"/>
              </a:solidFill>
              <a:latin typeface="Bookman Old Style" pitchFamily="18" charset="0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4984358" y="3575859"/>
            <a:ext cx="3209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5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4343400" y="2965412"/>
            <a:ext cx="1053956" cy="364573"/>
            <a:chOff x="6890162" y="3283012"/>
            <a:chExt cx="1136498" cy="364573"/>
          </a:xfrm>
        </p:grpSpPr>
        <p:sp>
          <p:nvSpPr>
            <p:cNvPr id="110" name="Rectangular Callout 109"/>
            <p:cNvSpPr/>
            <p:nvPr/>
          </p:nvSpPr>
          <p:spPr>
            <a:xfrm>
              <a:off x="6941569" y="3283012"/>
              <a:ext cx="1085091" cy="364573"/>
            </a:xfrm>
            <a:prstGeom prst="wedgeRectCallout">
              <a:avLst>
                <a:gd name="adj1" fmla="val -70987"/>
                <a:gd name="adj2" fmla="val 120806"/>
              </a:avLst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6890162" y="3331851"/>
              <a:ext cx="842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002060"/>
                  </a:solidFill>
                  <a:latin typeface="Bookman Old Style" pitchFamily="18" charset="0"/>
                </a:rPr>
                <a:t>37 – 32</a:t>
              </a:r>
              <a:endParaRPr lang="en-US" sz="1200" b="1" dirty="0">
                <a:solidFill>
                  <a:srgbClr val="00206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112" name="TextBox 111"/>
          <p:cNvSpPr txBox="1"/>
          <p:nvPr/>
        </p:nvSpPr>
        <p:spPr>
          <a:xfrm>
            <a:off x="4867439" y="3022950"/>
            <a:ext cx="642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2060"/>
                </a:solidFill>
                <a:latin typeface="Bookman Old Style" pitchFamily="18" charset="0"/>
              </a:rPr>
              <a:t>= 5</a:t>
            </a:r>
            <a:endParaRPr lang="en-US" sz="1200" b="1" dirty="0">
              <a:solidFill>
                <a:srgbClr val="002060"/>
              </a:solidFill>
              <a:latin typeface="Bookman Old Style" pitchFamily="18" charset="0"/>
            </a:endParaRPr>
          </a:p>
        </p:txBody>
      </p:sp>
      <p:sp>
        <p:nvSpPr>
          <p:cNvPr id="114" name="Rectangle 113"/>
          <p:cNvSpPr/>
          <p:nvPr/>
        </p:nvSpPr>
        <p:spPr>
          <a:xfrm>
            <a:off x="4916230" y="3876409"/>
            <a:ext cx="45717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16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115" name="Group 114"/>
          <p:cNvGrpSpPr/>
          <p:nvPr/>
        </p:nvGrpSpPr>
        <p:grpSpPr>
          <a:xfrm>
            <a:off x="4314961" y="3272790"/>
            <a:ext cx="1402816" cy="364573"/>
            <a:chOff x="6890162" y="3283012"/>
            <a:chExt cx="1136498" cy="364573"/>
          </a:xfrm>
        </p:grpSpPr>
        <p:sp>
          <p:nvSpPr>
            <p:cNvPr id="116" name="Rectangular Callout 115"/>
            <p:cNvSpPr/>
            <p:nvPr/>
          </p:nvSpPr>
          <p:spPr>
            <a:xfrm>
              <a:off x="6941569" y="3283012"/>
              <a:ext cx="1085091" cy="364573"/>
            </a:xfrm>
            <a:prstGeom prst="wedgeRectCallout">
              <a:avLst>
                <a:gd name="adj1" fmla="val -70987"/>
                <a:gd name="adj2" fmla="val 120806"/>
              </a:avLst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6890162" y="3331851"/>
              <a:ext cx="842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002060"/>
                  </a:solidFill>
                  <a:latin typeface="Bookman Old Style" pitchFamily="18" charset="0"/>
                </a:rPr>
                <a:t>53 – 37 </a:t>
              </a:r>
              <a:endParaRPr lang="en-US" sz="1200" b="1" dirty="0">
                <a:solidFill>
                  <a:srgbClr val="00206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118" name="TextBox 117"/>
          <p:cNvSpPr txBox="1"/>
          <p:nvPr/>
        </p:nvSpPr>
        <p:spPr>
          <a:xfrm>
            <a:off x="5116503" y="3330328"/>
            <a:ext cx="642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2060"/>
                </a:solidFill>
                <a:latin typeface="Bookman Old Style" pitchFamily="18" charset="0"/>
              </a:rPr>
              <a:t>= 16</a:t>
            </a:r>
            <a:endParaRPr lang="en-US" sz="1200" b="1" dirty="0">
              <a:solidFill>
                <a:srgbClr val="002060"/>
              </a:solidFill>
              <a:latin typeface="Bookman Old Style" pitchFamily="18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4984358" y="4180083"/>
            <a:ext cx="3209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5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121" name="Group 120"/>
          <p:cNvGrpSpPr/>
          <p:nvPr/>
        </p:nvGrpSpPr>
        <p:grpSpPr>
          <a:xfrm>
            <a:off x="4322581" y="3562350"/>
            <a:ext cx="1402816" cy="364573"/>
            <a:chOff x="6890162" y="3283012"/>
            <a:chExt cx="1136498" cy="364573"/>
          </a:xfrm>
        </p:grpSpPr>
        <p:sp>
          <p:nvSpPr>
            <p:cNvPr id="122" name="Rectangular Callout 121"/>
            <p:cNvSpPr/>
            <p:nvPr/>
          </p:nvSpPr>
          <p:spPr>
            <a:xfrm>
              <a:off x="6941569" y="3283012"/>
              <a:ext cx="1085091" cy="364573"/>
            </a:xfrm>
            <a:prstGeom prst="wedgeRectCallout">
              <a:avLst>
                <a:gd name="adj1" fmla="val -70987"/>
                <a:gd name="adj2" fmla="val 120806"/>
              </a:avLst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6890162" y="3331851"/>
              <a:ext cx="842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002060"/>
                  </a:solidFill>
                  <a:latin typeface="Bookman Old Style" pitchFamily="18" charset="0"/>
                </a:rPr>
                <a:t>58 – 53 </a:t>
              </a:r>
              <a:endParaRPr lang="en-US" sz="1200" b="1" dirty="0">
                <a:solidFill>
                  <a:srgbClr val="00206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5124123" y="3619888"/>
            <a:ext cx="642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2060"/>
                </a:solidFill>
                <a:latin typeface="Bookman Old Style" pitchFamily="18" charset="0"/>
              </a:rPr>
              <a:t>= 5</a:t>
            </a:r>
            <a:endParaRPr lang="en-US" sz="1200" b="1" dirty="0">
              <a:solidFill>
                <a:srgbClr val="002060"/>
              </a:solidFill>
              <a:latin typeface="Bookman Old Style" pitchFamily="18" charset="0"/>
            </a:endParaRPr>
          </a:p>
        </p:txBody>
      </p:sp>
      <p:sp>
        <p:nvSpPr>
          <p:cNvPr id="126" name="Rectangle 125"/>
          <p:cNvSpPr/>
          <p:nvPr/>
        </p:nvSpPr>
        <p:spPr>
          <a:xfrm>
            <a:off x="4984358" y="4465855"/>
            <a:ext cx="3209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 smtClean="0">
                <a:solidFill>
                  <a:srgbClr val="000000"/>
                </a:solidFill>
                <a:latin typeface="Bookman Old Style" pitchFamily="18" charset="0"/>
                <a:ea typeface="Cambria Math" panose="02040503050406030204" pitchFamily="18" charset="0"/>
              </a:rPr>
              <a:t>7</a:t>
            </a:r>
            <a:endParaRPr lang="en-US" sz="1600" b="1" dirty="0">
              <a:solidFill>
                <a:srgbClr val="000000"/>
              </a:solidFill>
              <a:latin typeface="Bookman Old Style" panose="02050604050505020204" pitchFamily="18" charset="0"/>
              <a:ea typeface="Cambria Math" panose="02040503050406030204" pitchFamily="18" charset="0"/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4314961" y="3867150"/>
            <a:ext cx="1402816" cy="364573"/>
            <a:chOff x="6890162" y="3283012"/>
            <a:chExt cx="1136498" cy="364573"/>
          </a:xfrm>
        </p:grpSpPr>
        <p:sp>
          <p:nvSpPr>
            <p:cNvPr id="128" name="Rectangular Callout 127"/>
            <p:cNvSpPr/>
            <p:nvPr/>
          </p:nvSpPr>
          <p:spPr>
            <a:xfrm>
              <a:off x="6941569" y="3283012"/>
              <a:ext cx="1085091" cy="364573"/>
            </a:xfrm>
            <a:prstGeom prst="wedgeRectCallout">
              <a:avLst>
                <a:gd name="adj1" fmla="val -70987"/>
                <a:gd name="adj2" fmla="val 120806"/>
              </a:avLst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6890162" y="3331851"/>
              <a:ext cx="842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 smtClean="0">
                  <a:solidFill>
                    <a:srgbClr val="002060"/>
                  </a:solidFill>
                  <a:latin typeface="Bookman Old Style" pitchFamily="18" charset="0"/>
                </a:rPr>
                <a:t>65 – 58</a:t>
              </a:r>
              <a:endParaRPr lang="en-US" sz="1200" b="1" dirty="0">
                <a:solidFill>
                  <a:srgbClr val="00206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5116503" y="3924688"/>
            <a:ext cx="642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002060"/>
                </a:solidFill>
                <a:latin typeface="Bookman Old Style" pitchFamily="18" charset="0"/>
              </a:rPr>
              <a:t>= 7</a:t>
            </a:r>
            <a:endParaRPr lang="en-US" sz="1200" b="1" dirty="0">
              <a:solidFill>
                <a:srgbClr val="002060"/>
              </a:solidFill>
              <a:latin typeface="Bookman Old Style" pitchFamily="18" charset="0"/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2667000" y="1352550"/>
            <a:ext cx="2364203" cy="1092475"/>
            <a:chOff x="5008260" y="5613300"/>
            <a:chExt cx="4188329" cy="1759441"/>
          </a:xfrm>
          <a:effectLst/>
        </p:grpSpPr>
        <p:sp>
          <p:nvSpPr>
            <p:cNvPr id="61" name="Rounded Rectangular Callout 60"/>
            <p:cNvSpPr/>
            <p:nvPr/>
          </p:nvSpPr>
          <p:spPr bwMode="auto">
            <a:xfrm rot="10800000" flipH="1" flipV="1">
              <a:off x="5008260" y="5613300"/>
              <a:ext cx="4188329" cy="1759441"/>
            </a:xfrm>
            <a:prstGeom prst="wedgeRoundRectCallout">
              <a:avLst>
                <a:gd name="adj1" fmla="val -39455"/>
                <a:gd name="adj2" fmla="val 72221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CC"/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192715" y="5843611"/>
              <a:ext cx="3729050" cy="1323439"/>
            </a:xfrm>
            <a:prstGeom prst="rect">
              <a:avLst/>
            </a:prstGeom>
            <a:noFill/>
            <a:ln w="12700">
              <a:noFill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ctr">
                <a:defRPr sz="1200" b="1">
                  <a:solidFill>
                    <a:schemeClr val="bg1"/>
                  </a:solidFill>
                  <a:latin typeface="Bookman Old Style" panose="02050604050505020204" pitchFamily="18" charset="0"/>
                </a:defRPr>
              </a:lvl1pPr>
            </a:lstStyle>
            <a:p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Since class width is </a:t>
              </a:r>
              <a:r>
                <a:rPr lang="en-US" sz="1400" dirty="0" smtClean="0">
                  <a:solidFill>
                    <a:prstClr val="white"/>
                  </a:solidFill>
                  <a:sym typeface="Symbol"/>
                </a:rPr>
                <a:t>10 </a:t>
              </a:r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we get lower limit by subtracting </a:t>
              </a:r>
              <a:r>
                <a:rPr lang="en-US" sz="1400" dirty="0" smtClean="0">
                  <a:solidFill>
                    <a:prstClr val="white"/>
                  </a:solidFill>
                  <a:sym typeface="Symbol"/>
                </a:rPr>
                <a:t>10 </a:t>
              </a:r>
              <a:r>
                <a:rPr lang="en-US" sz="1400" dirty="0">
                  <a:solidFill>
                    <a:prstClr val="white"/>
                  </a:solidFill>
                  <a:sym typeface="Symbol"/>
                </a:rPr>
                <a:t>from each upper limit</a:t>
              </a:r>
              <a:endParaRPr lang="en-US" sz="1400" dirty="0">
                <a:solidFill>
                  <a:prstClr val="white"/>
                </a:solidFill>
              </a:endParaRPr>
            </a:p>
          </p:txBody>
        </p:sp>
      </p:grpSp>
      <p:sp>
        <p:nvSpPr>
          <p:cNvPr id="131" name="TextBox 130"/>
          <p:cNvSpPr txBox="1"/>
          <p:nvPr/>
        </p:nvSpPr>
        <p:spPr>
          <a:xfrm>
            <a:off x="6856192" y="-608755"/>
            <a:ext cx="2148311" cy="338554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CEC597">
                <a:shade val="80000"/>
              </a:srgbClr>
            </a:solidFill>
            <a:prstDash val="solid"/>
          </a:ln>
          <a:effectLst>
            <a:outerShdw blurRad="50800" dist="38100" dir="5400000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kern="0" dirty="0" smtClean="0">
                <a:solidFill>
                  <a:prstClr val="black"/>
                </a:solidFill>
                <a:latin typeface="Rockwell"/>
                <a:cs typeface="Calibri" pitchFamily="34" charset="0"/>
              </a:rPr>
              <a:t>Additional Example</a:t>
            </a:r>
            <a:endParaRPr lang="en-US" sz="1600" b="1" kern="0" dirty="0">
              <a:solidFill>
                <a:prstClr val="black"/>
              </a:solidFill>
              <a:latin typeface="Rockwell"/>
              <a:cs typeface="Calibri" pitchFamily="34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7532561" y="-1028650"/>
            <a:ext cx="1412261" cy="307777"/>
          </a:xfrm>
          <a:prstGeom prst="rect">
            <a:avLst/>
          </a:prstGeom>
          <a:solidFill>
            <a:sysClr val="windowText" lastClr="000000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/>
                <a:cs typeface="Calibri" pitchFamily="34" charset="0"/>
              </a:rPr>
              <a:t>HOMEWORK</a:t>
            </a:r>
          </a:p>
        </p:txBody>
      </p:sp>
    </p:spTree>
    <p:extLst>
      <p:ext uri="{BB962C8B-B14F-4D97-AF65-F5344CB8AC3E}">
        <p14:creationId xmlns:p14="http://schemas.microsoft.com/office/powerpoint/2010/main" val="48880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"/>
                            </p:stCondLst>
                            <p:childTnLst>
                              <p:par>
                                <p:cTn id="1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000"/>
                            </p:stCondLst>
                            <p:childTnLst>
                              <p:par>
                                <p:cTn id="1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2" fill="hold">
                      <p:stCondLst>
                        <p:cond delay="indefinite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0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5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1000"/>
                            </p:stCondLst>
                            <p:childTnLst>
                              <p:par>
                                <p:cTn id="25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0" fill="hold">
                      <p:stCondLst>
                        <p:cond delay="indefinite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500"/>
                            </p:stCondLst>
                            <p:childTnLst>
                              <p:par>
                                <p:cTn id="27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1000"/>
                            </p:stCondLst>
                            <p:childTnLst>
                              <p:par>
                                <p:cTn id="28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1500"/>
                            </p:stCondLst>
                            <p:childTnLst>
                              <p:par>
                                <p:cTn id="28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>
                            <p:stCondLst>
                              <p:cond delay="2500"/>
                            </p:stCondLst>
                            <p:childTnLst>
                              <p:par>
                                <p:cTn id="29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3000"/>
                            </p:stCondLst>
                            <p:childTnLst>
                              <p:par>
                                <p:cTn id="296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2" fill="hold">
                            <p:stCondLst>
                              <p:cond delay="3500"/>
                            </p:stCondLst>
                            <p:childTnLst>
                              <p:par>
                                <p:cTn id="30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6" fill="hold">
                      <p:stCondLst>
                        <p:cond delay="indefinite"/>
                      </p:stCondLst>
                      <p:childTnLst>
                        <p:par>
                          <p:cTn id="307" fill="hold">
                            <p:stCondLst>
                              <p:cond delay="0"/>
                            </p:stCondLst>
                            <p:childTnLst>
                              <p:par>
                                <p:cTn id="3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500"/>
                            </p:stCondLst>
                            <p:childTnLst>
                              <p:par>
                                <p:cTn id="3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0" fill="hold">
                      <p:stCondLst>
                        <p:cond delay="indefinite"/>
                      </p:stCondLst>
                      <p:childTnLst>
                        <p:par>
                          <p:cTn id="321" fill="hold">
                            <p:stCondLst>
                              <p:cond delay="0"/>
                            </p:stCondLst>
                            <p:childTnLst>
                              <p:par>
                                <p:cTn id="3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3" fill="hold">
                      <p:stCondLst>
                        <p:cond delay="indefinite"/>
                      </p:stCondLst>
                      <p:childTnLst>
                        <p:par>
                          <p:cTn id="334" fill="hold">
                            <p:stCondLst>
                              <p:cond delay="0"/>
                            </p:stCondLst>
                            <p:childTnLst>
                              <p:par>
                                <p:cTn id="3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8" fill="hold">
                      <p:stCondLst>
                        <p:cond delay="indefinite"/>
                      </p:stCondLst>
                      <p:childTnLst>
                        <p:par>
                          <p:cTn id="339" fill="hold">
                            <p:stCondLst>
                              <p:cond delay="0"/>
                            </p:stCondLst>
                            <p:childTnLst>
                              <p:par>
                                <p:cTn id="3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8" fill="hold">
                      <p:stCondLst>
                        <p:cond delay="indefinite"/>
                      </p:stCondLst>
                      <p:childTnLst>
                        <p:par>
                          <p:cTn id="349" fill="hold">
                            <p:stCondLst>
                              <p:cond delay="0"/>
                            </p:stCondLst>
                            <p:childTnLst>
                              <p:par>
                                <p:cTn id="3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3" fill="hold">
                      <p:stCondLst>
                        <p:cond delay="indefinite"/>
                      </p:stCondLst>
                      <p:childTnLst>
                        <p:par>
                          <p:cTn id="354" fill="hold">
                            <p:stCondLst>
                              <p:cond delay="0"/>
                            </p:stCondLst>
                            <p:childTnLst>
                              <p:par>
                                <p:cTn id="3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8" fill="hold">
                      <p:stCondLst>
                        <p:cond delay="indefinite"/>
                      </p:stCondLst>
                      <p:childTnLst>
                        <p:par>
                          <p:cTn id="359" fill="hold">
                            <p:stCondLst>
                              <p:cond delay="0"/>
                            </p:stCondLst>
                            <p:childTnLst>
                              <p:par>
                                <p:cTn id="360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9" fill="hold">
                      <p:stCondLst>
                        <p:cond delay="indefinite"/>
                      </p:stCondLst>
                      <p:childTnLst>
                        <p:par>
                          <p:cTn id="370" fill="hold">
                            <p:stCondLst>
                              <p:cond delay="0"/>
                            </p:stCondLst>
                            <p:childTnLst>
                              <p:par>
                                <p:cTn id="37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4" fill="hold">
                      <p:stCondLst>
                        <p:cond delay="indefinite"/>
                      </p:stCondLst>
                      <p:childTnLst>
                        <p:par>
                          <p:cTn id="375" fill="hold">
                            <p:stCondLst>
                              <p:cond delay="0"/>
                            </p:stCondLst>
                            <p:childTnLst>
                              <p:par>
                                <p:cTn id="3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8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9" fill="hold">
                      <p:stCondLst>
                        <p:cond delay="indefinite"/>
                      </p:stCondLst>
                      <p:childTnLst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4" fill="hold">
                      <p:stCondLst>
                        <p:cond delay="indefinite"/>
                      </p:stCondLst>
                      <p:childTnLst>
                        <p:par>
                          <p:cTn id="385" fill="hold">
                            <p:stCondLst>
                              <p:cond delay="0"/>
                            </p:stCondLst>
                            <p:childTnLst>
                              <p:par>
                                <p:cTn id="3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9" fill="hold">
                      <p:stCondLst>
                        <p:cond delay="indefinite"/>
                      </p:stCondLst>
                      <p:childTnLst>
                        <p:par>
                          <p:cTn id="390" fill="hold">
                            <p:stCondLst>
                              <p:cond delay="0"/>
                            </p:stCondLst>
                            <p:childTnLst>
                              <p:par>
                                <p:cTn id="391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9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0" fill="hold">
                      <p:stCondLst>
                        <p:cond delay="indefinite"/>
                      </p:stCondLst>
                      <p:childTnLst>
                        <p:par>
                          <p:cTn id="401" fill="hold">
                            <p:stCondLst>
                              <p:cond delay="0"/>
                            </p:stCondLst>
                            <p:childTnLst>
                              <p:par>
                                <p:cTn id="40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5" fill="hold">
                      <p:stCondLst>
                        <p:cond delay="indefinite"/>
                      </p:stCondLst>
                      <p:childTnLst>
                        <p:par>
                          <p:cTn id="406" fill="hold">
                            <p:stCondLst>
                              <p:cond delay="0"/>
                            </p:stCondLst>
                            <p:childTnLst>
                              <p:par>
                                <p:cTn id="4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0" fill="hold">
                      <p:stCondLst>
                        <p:cond delay="indefinite"/>
                      </p:stCondLst>
                      <p:childTnLst>
                        <p:par>
                          <p:cTn id="411" fill="hold">
                            <p:stCondLst>
                              <p:cond delay="0"/>
                            </p:stCondLst>
                            <p:childTnLst>
                              <p:par>
                                <p:cTn id="4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0" fill="hold">
                      <p:stCondLst>
                        <p:cond delay="indefinite"/>
                      </p:stCondLst>
                      <p:childTnLst>
                        <p:par>
                          <p:cTn id="421" fill="hold">
                            <p:stCondLst>
                              <p:cond delay="0"/>
                            </p:stCondLst>
                            <p:childTnLst>
                              <p:par>
                                <p:cTn id="422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2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6" fill="hold">
                      <p:stCondLst>
                        <p:cond delay="indefinite"/>
                      </p:stCondLst>
                      <p:childTnLst>
                        <p:par>
                          <p:cTn id="437" fill="hold">
                            <p:stCondLst>
                              <p:cond delay="0"/>
                            </p:stCondLst>
                            <p:childTnLst>
                              <p:par>
                                <p:cTn id="4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1" fill="hold">
                      <p:stCondLst>
                        <p:cond delay="indefinite"/>
                      </p:stCondLst>
                      <p:childTnLst>
                        <p:par>
                          <p:cTn id="442" fill="hold">
                            <p:stCondLst>
                              <p:cond delay="0"/>
                            </p:stCondLst>
                            <p:childTnLst>
                              <p:par>
                                <p:cTn id="4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6" fill="hold">
                      <p:stCondLst>
                        <p:cond delay="indefinite"/>
                      </p:stCondLst>
                      <p:childTnLst>
                        <p:par>
                          <p:cTn id="447" fill="hold">
                            <p:stCondLst>
                              <p:cond delay="0"/>
                            </p:stCondLst>
                            <p:childTnLst>
                              <p:par>
                                <p:cTn id="4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0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1" fill="hold">
                      <p:stCondLst>
                        <p:cond delay="indefinite"/>
                      </p:stCondLst>
                      <p:childTnLst>
                        <p:par>
                          <p:cTn id="452" fill="hold">
                            <p:stCondLst>
                              <p:cond delay="0"/>
                            </p:stCondLst>
                            <p:childTnLst>
                              <p:par>
                                <p:cTn id="45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5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2" fill="hold">
                      <p:stCondLst>
                        <p:cond delay="indefinite"/>
                      </p:stCondLst>
                      <p:childTnLst>
                        <p:par>
                          <p:cTn id="463" fill="hold">
                            <p:stCondLst>
                              <p:cond delay="0"/>
                            </p:stCondLst>
                            <p:childTnLst>
                              <p:par>
                                <p:cTn id="46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2" fill="hold">
                      <p:stCondLst>
                        <p:cond delay="indefinite"/>
                      </p:stCondLst>
                      <p:childTnLst>
                        <p:par>
                          <p:cTn id="473" fill="hold">
                            <p:stCondLst>
                              <p:cond delay="0"/>
                            </p:stCondLst>
                            <p:childTnLst>
                              <p:par>
                                <p:cTn id="4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2" fill="hold">
                      <p:stCondLst>
                        <p:cond delay="indefinite"/>
                      </p:stCondLst>
                      <p:childTnLst>
                        <p:par>
                          <p:cTn id="483" fill="hold">
                            <p:stCondLst>
                              <p:cond delay="0"/>
                            </p:stCondLst>
                            <p:childTnLst>
                              <p:par>
                                <p:cTn id="484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8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3" fill="hold">
                      <p:stCondLst>
                        <p:cond delay="indefinite"/>
                      </p:stCondLst>
                      <p:childTnLst>
                        <p:par>
                          <p:cTn id="494" fill="hold">
                            <p:stCondLst>
                              <p:cond delay="0"/>
                            </p:stCondLst>
                            <p:childTnLst>
                              <p:par>
                                <p:cTn id="49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8" fill="hold">
                      <p:stCondLst>
                        <p:cond delay="indefinite"/>
                      </p:stCondLst>
                      <p:childTnLst>
                        <p:par>
                          <p:cTn id="499" fill="hold">
                            <p:stCondLst>
                              <p:cond delay="0"/>
                            </p:stCondLst>
                            <p:childTnLst>
                              <p:par>
                                <p:cTn id="5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8" fill="hold">
                      <p:stCondLst>
                        <p:cond delay="indefinite"/>
                      </p:stCondLst>
                      <p:childTnLst>
                        <p:par>
                          <p:cTn id="509" fill="hold">
                            <p:stCondLst>
                              <p:cond delay="0"/>
                            </p:stCondLst>
                            <p:childTnLst>
                              <p:par>
                                <p:cTn id="5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2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3" fill="hold">
                      <p:stCondLst>
                        <p:cond delay="indefinite"/>
                      </p:stCondLst>
                      <p:childTnLst>
                        <p:par>
                          <p:cTn id="514" fill="hold">
                            <p:stCondLst>
                              <p:cond delay="0"/>
                            </p:stCondLst>
                            <p:childTnLst>
                              <p:par>
                                <p:cTn id="515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1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4" fill="hold">
                      <p:stCondLst>
                        <p:cond delay="indefinite"/>
                      </p:stCondLst>
                      <p:childTnLst>
                        <p:par>
                          <p:cTn id="525" fill="hold">
                            <p:stCondLst>
                              <p:cond delay="0"/>
                            </p:stCondLst>
                            <p:childTnLst>
                              <p:par>
                                <p:cTn id="5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8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9" fill="hold">
                      <p:stCondLst>
                        <p:cond delay="indefinite"/>
                      </p:stCondLst>
                      <p:childTnLst>
                        <p:par>
                          <p:cTn id="530" fill="hold">
                            <p:stCondLst>
                              <p:cond delay="0"/>
                            </p:stCondLst>
                            <p:childTnLst>
                              <p:par>
                                <p:cTn id="5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3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animBg="1"/>
      <p:bldP spid="125" grpId="1" animBg="1"/>
      <p:bldP spid="119" grpId="0" animBg="1"/>
      <p:bldP spid="119" grpId="1" animBg="1"/>
      <p:bldP spid="113" grpId="0" animBg="1"/>
      <p:bldP spid="113" grpId="1" animBg="1"/>
      <p:bldP spid="107" grpId="0" animBg="1"/>
      <p:bldP spid="107" grpId="1" animBg="1"/>
      <p:bldP spid="101" grpId="0" animBg="1"/>
      <p:bldP spid="101" grpId="1" animBg="1"/>
      <p:bldP spid="95" grpId="0" animBg="1"/>
      <p:bldP spid="95" grpId="1" animBg="1"/>
      <p:bldP spid="2" grpId="0"/>
      <p:bldP spid="4" grpId="0"/>
      <p:bldP spid="5" grpId="0"/>
      <p:bldP spid="7" grpId="0"/>
      <p:bldP spid="8" grpId="0"/>
      <p:bldP spid="9" grpId="0"/>
      <p:bldP spid="10" grpId="0"/>
      <p:bldP spid="14" grpId="0"/>
      <p:bldP spid="15" grpId="0"/>
      <p:bldP spid="16" grpId="0"/>
      <p:bldP spid="17" grpId="0"/>
      <p:bldP spid="18" grpId="0"/>
      <p:bldP spid="19" grpId="0"/>
      <p:bldP spid="20" grpId="0" animBg="1"/>
      <p:bldP spid="20" grpId="1" animBg="1"/>
      <p:bldP spid="21" grpId="0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9" grpId="0"/>
      <p:bldP spid="66" grpId="0"/>
      <p:bldP spid="66" grpId="1"/>
      <p:bldP spid="70" grpId="0"/>
      <p:bldP spid="70" grpId="1"/>
      <p:bldP spid="74" grpId="0"/>
      <p:bldP spid="74" grpId="1"/>
      <p:bldP spid="75" grpId="0"/>
      <p:bldP spid="79" grpId="0"/>
      <p:bldP spid="80" grpId="0"/>
      <p:bldP spid="81" grpId="0"/>
      <p:bldP spid="82" grpId="0"/>
      <p:bldP spid="83" grpId="0"/>
      <p:bldP spid="84" grpId="0" animBg="1"/>
      <p:bldP spid="84" grpId="1" animBg="1"/>
      <p:bldP spid="85" grpId="0"/>
      <p:bldP spid="86" grpId="0"/>
      <p:bldP spid="91" grpId="0"/>
      <p:bldP spid="96" grpId="0"/>
      <p:bldP spid="100" grpId="0"/>
      <p:bldP spid="100" grpId="1"/>
      <p:bldP spid="102" grpId="0"/>
      <p:bldP spid="106" grpId="0"/>
      <p:bldP spid="106" grpId="1"/>
      <p:bldP spid="108" grpId="0"/>
      <p:bldP spid="112" grpId="0"/>
      <p:bldP spid="112" grpId="1"/>
      <p:bldP spid="114" grpId="0"/>
      <p:bldP spid="118" grpId="0"/>
      <p:bldP spid="118" grpId="1"/>
      <p:bldP spid="120" grpId="0"/>
      <p:bldP spid="124" grpId="0"/>
      <p:bldP spid="124" grpId="1"/>
      <p:bldP spid="126" grpId="0"/>
      <p:bldP spid="130" grpId="0"/>
      <p:bldP spid="130" grpId="1"/>
      <p:bldP spid="131" grpId="0" animBg="1"/>
      <p:bldP spid="132" grpId="0" animBg="1"/>
      <p:bldP spid="132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3234134" y="2033141"/>
            <a:ext cx="267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 smtClean="0">
                <a:solidFill>
                  <a:prstClr val="black"/>
                </a:solidFill>
              </a:rPr>
              <a:t>Module_36</a:t>
            </a:r>
          </a:p>
        </p:txBody>
      </p:sp>
    </p:spTree>
    <p:extLst>
      <p:ext uri="{BB962C8B-B14F-4D97-AF65-F5344CB8AC3E}">
        <p14:creationId xmlns:p14="http://schemas.microsoft.com/office/powerpoint/2010/main" val="157821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0" name="Table 6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465669"/>
              </p:ext>
            </p:extLst>
          </p:nvPr>
        </p:nvGraphicFramePr>
        <p:xfrm>
          <a:off x="381000" y="1815028"/>
          <a:ext cx="2603288" cy="2808711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744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5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3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6971"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573"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3018"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6971"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809"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0809"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9560"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21" name="Rectangle 620"/>
          <p:cNvSpPr/>
          <p:nvPr/>
        </p:nvSpPr>
        <p:spPr>
          <a:xfrm>
            <a:off x="395262" y="4328264"/>
            <a:ext cx="567102" cy="210696"/>
          </a:xfrm>
          <a:prstGeom prst="rect">
            <a:avLst/>
          </a:prstGeom>
          <a:solidFill>
            <a:srgbClr val="FFFF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622" name="Rectangle 621"/>
          <p:cNvSpPr/>
          <p:nvPr/>
        </p:nvSpPr>
        <p:spPr>
          <a:xfrm>
            <a:off x="395262" y="3947529"/>
            <a:ext cx="567102" cy="210696"/>
          </a:xfrm>
          <a:prstGeom prst="rect">
            <a:avLst/>
          </a:prstGeom>
          <a:solidFill>
            <a:srgbClr val="FFFF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623" name="Rectangle 622"/>
          <p:cNvSpPr/>
          <p:nvPr/>
        </p:nvSpPr>
        <p:spPr>
          <a:xfrm>
            <a:off x="395262" y="3576053"/>
            <a:ext cx="567102" cy="210696"/>
          </a:xfrm>
          <a:prstGeom prst="rect">
            <a:avLst/>
          </a:prstGeom>
          <a:solidFill>
            <a:srgbClr val="FFFF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624" name="Rectangle 623"/>
          <p:cNvSpPr/>
          <p:nvPr/>
        </p:nvSpPr>
        <p:spPr>
          <a:xfrm>
            <a:off x="395262" y="3167808"/>
            <a:ext cx="567102" cy="210696"/>
          </a:xfrm>
          <a:prstGeom prst="rect">
            <a:avLst/>
          </a:prstGeom>
          <a:solidFill>
            <a:srgbClr val="FFFF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625" name="Rectangle 624"/>
          <p:cNvSpPr/>
          <p:nvPr/>
        </p:nvSpPr>
        <p:spPr>
          <a:xfrm>
            <a:off x="395262" y="2746251"/>
            <a:ext cx="567102" cy="210696"/>
          </a:xfrm>
          <a:prstGeom prst="rect">
            <a:avLst/>
          </a:prstGeom>
          <a:solidFill>
            <a:srgbClr val="FFFF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626" name="Rectangle 625"/>
          <p:cNvSpPr/>
          <p:nvPr/>
        </p:nvSpPr>
        <p:spPr>
          <a:xfrm>
            <a:off x="395262" y="2381043"/>
            <a:ext cx="567102" cy="210696"/>
          </a:xfrm>
          <a:prstGeom prst="rect">
            <a:avLst/>
          </a:prstGeom>
          <a:solidFill>
            <a:srgbClr val="FFFF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Bookman Old Style" pitchFamily="18" charset="0"/>
            </a:endParaRPr>
          </a:p>
        </p:txBody>
      </p:sp>
      <p:graphicFrame>
        <p:nvGraphicFramePr>
          <p:cNvPr id="627" name="Table 6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7654050"/>
              </p:ext>
            </p:extLst>
          </p:nvPr>
        </p:nvGraphicFramePr>
        <p:xfrm>
          <a:off x="246291" y="589937"/>
          <a:ext cx="5116284" cy="741680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0776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628" name="Group 627"/>
          <p:cNvGrpSpPr/>
          <p:nvPr/>
        </p:nvGrpSpPr>
        <p:grpSpPr>
          <a:xfrm>
            <a:off x="199211" y="661037"/>
            <a:ext cx="5147398" cy="661248"/>
            <a:chOff x="133895" y="645136"/>
            <a:chExt cx="5147398" cy="661248"/>
          </a:xfrm>
        </p:grpSpPr>
        <p:sp>
          <p:nvSpPr>
            <p:cNvPr id="629" name="TextBox 628"/>
            <p:cNvSpPr txBox="1"/>
            <p:nvPr/>
          </p:nvSpPr>
          <p:spPr>
            <a:xfrm>
              <a:off x="134895" y="645136"/>
              <a:ext cx="113043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00" b="1" dirty="0">
                  <a:solidFill>
                    <a:prstClr val="black"/>
                  </a:solidFill>
                  <a:latin typeface="Bookman Old Style" pitchFamily="18" charset="0"/>
                </a:rPr>
                <a:t>Class </a:t>
              </a:r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Mark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30" name="TextBox 629"/>
            <p:cNvSpPr txBox="1"/>
            <p:nvPr/>
          </p:nvSpPr>
          <p:spPr>
            <a:xfrm>
              <a:off x="133895" y="984239"/>
              <a:ext cx="1093569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00" b="1" dirty="0">
                  <a:solidFill>
                    <a:prstClr val="black"/>
                  </a:solidFill>
                  <a:latin typeface="Bookman Old Style" pitchFamily="18" charset="0"/>
                </a:rPr>
                <a:t>Frequency</a:t>
              </a:r>
            </a:p>
          </p:txBody>
        </p:sp>
        <p:sp>
          <p:nvSpPr>
            <p:cNvPr id="631" name="TextBox 630"/>
            <p:cNvSpPr txBox="1"/>
            <p:nvPr/>
          </p:nvSpPr>
          <p:spPr>
            <a:xfrm>
              <a:off x="1287254" y="645136"/>
              <a:ext cx="572593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12.5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32" name="TextBox 631"/>
            <p:cNvSpPr txBox="1"/>
            <p:nvPr/>
          </p:nvSpPr>
          <p:spPr>
            <a:xfrm>
              <a:off x="1370611" y="985421"/>
              <a:ext cx="405881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12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33" name="TextBox 632"/>
            <p:cNvSpPr txBox="1"/>
            <p:nvPr/>
          </p:nvSpPr>
          <p:spPr>
            <a:xfrm>
              <a:off x="1894114" y="645136"/>
              <a:ext cx="572593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17.5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34" name="TextBox 633"/>
            <p:cNvSpPr txBox="1"/>
            <p:nvPr/>
          </p:nvSpPr>
          <p:spPr>
            <a:xfrm>
              <a:off x="1963973" y="989040"/>
              <a:ext cx="40588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17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35" name="TextBox 634"/>
            <p:cNvSpPr txBox="1"/>
            <p:nvPr/>
          </p:nvSpPr>
          <p:spPr>
            <a:xfrm>
              <a:off x="2639772" y="645136"/>
              <a:ext cx="572593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22.5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36" name="TextBox 635"/>
            <p:cNvSpPr txBox="1"/>
            <p:nvPr/>
          </p:nvSpPr>
          <p:spPr>
            <a:xfrm>
              <a:off x="2718806" y="985421"/>
              <a:ext cx="40588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>
                  <a:solidFill>
                    <a:prstClr val="black"/>
                  </a:solidFill>
                  <a:latin typeface="Bookman Old Style" pitchFamily="18" charset="0"/>
                </a:rPr>
                <a:t>22</a:t>
              </a:r>
            </a:p>
          </p:txBody>
        </p:sp>
        <p:sp>
          <p:nvSpPr>
            <p:cNvPr id="637" name="TextBox 636"/>
            <p:cNvSpPr txBox="1"/>
            <p:nvPr/>
          </p:nvSpPr>
          <p:spPr>
            <a:xfrm>
              <a:off x="3333750" y="645136"/>
              <a:ext cx="628698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27. 5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38" name="TextBox 637"/>
            <p:cNvSpPr txBox="1"/>
            <p:nvPr/>
          </p:nvSpPr>
          <p:spPr>
            <a:xfrm>
              <a:off x="3441709" y="1007286"/>
              <a:ext cx="40588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27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39" name="TextBox 638"/>
            <p:cNvSpPr txBox="1"/>
            <p:nvPr/>
          </p:nvSpPr>
          <p:spPr>
            <a:xfrm>
              <a:off x="3985531" y="645136"/>
              <a:ext cx="684803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32 .5 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40" name="TextBox 639"/>
            <p:cNvSpPr txBox="1"/>
            <p:nvPr/>
          </p:nvSpPr>
          <p:spPr>
            <a:xfrm>
              <a:off x="4083965" y="1013996"/>
              <a:ext cx="40588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30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41" name="TextBox 640"/>
            <p:cNvSpPr txBox="1"/>
            <p:nvPr/>
          </p:nvSpPr>
          <p:spPr>
            <a:xfrm>
              <a:off x="4596490" y="645136"/>
              <a:ext cx="684803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37 . 5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  <p:sp>
          <p:nvSpPr>
            <p:cNvPr id="642" name="TextBox 641"/>
            <p:cNvSpPr txBox="1"/>
            <p:nvPr/>
          </p:nvSpPr>
          <p:spPr>
            <a:xfrm>
              <a:off x="4746928" y="1004093"/>
              <a:ext cx="40588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b="1" dirty="0" smtClean="0">
                  <a:solidFill>
                    <a:prstClr val="black"/>
                  </a:solidFill>
                  <a:latin typeface="Bookman Old Style" pitchFamily="18" charset="0"/>
                </a:rPr>
                <a:t>31</a:t>
              </a:r>
              <a:endParaRPr lang="en-US" sz="1300" b="1" dirty="0">
                <a:solidFill>
                  <a:prstClr val="black"/>
                </a:solidFill>
                <a:latin typeface="Bookman Old Style" pitchFamily="18" charset="0"/>
              </a:endParaRPr>
            </a:p>
          </p:txBody>
        </p:sp>
      </p:grpSp>
      <p:sp>
        <p:nvSpPr>
          <p:cNvPr id="643" name="TextBox 642"/>
          <p:cNvSpPr txBox="1"/>
          <p:nvPr/>
        </p:nvSpPr>
        <p:spPr>
          <a:xfrm>
            <a:off x="242683" y="283969"/>
            <a:ext cx="6158117" cy="338554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600" b="1" kern="0" dirty="0" smtClean="0">
                <a:solidFill>
                  <a:srgbClr val="0000CC"/>
                </a:solidFill>
                <a:latin typeface="Bookman Old Style" pitchFamily="18" charset="0"/>
              </a:rPr>
              <a:t>Q. Draw </a:t>
            </a:r>
            <a:r>
              <a:rPr lang="en-US" sz="1600" b="1" kern="0" dirty="0">
                <a:solidFill>
                  <a:srgbClr val="0000CC"/>
                </a:solidFill>
                <a:latin typeface="Bookman Old Style" pitchFamily="18" charset="0"/>
              </a:rPr>
              <a:t>an </a:t>
            </a:r>
            <a:r>
              <a:rPr lang="en-US" sz="1600" b="1" kern="0" dirty="0" err="1">
                <a:solidFill>
                  <a:srgbClr val="0000CC"/>
                </a:solidFill>
                <a:latin typeface="Bookman Old Style" pitchFamily="18" charset="0"/>
              </a:rPr>
              <a:t>ogive</a:t>
            </a:r>
            <a:r>
              <a:rPr lang="en-US" sz="1600" b="1" kern="0" dirty="0">
                <a:solidFill>
                  <a:srgbClr val="0000CC"/>
                </a:solidFill>
                <a:latin typeface="Bookman Old Style" pitchFamily="18" charset="0"/>
              </a:rPr>
              <a:t> to represent the following data:</a:t>
            </a:r>
            <a:endParaRPr lang="en-US" sz="1400" b="1" kern="0" dirty="0" smtClean="0">
              <a:solidFill>
                <a:srgbClr val="0000CC"/>
              </a:solidFill>
              <a:latin typeface="Bookman Old Style" pitchFamily="18" charset="0"/>
            </a:endParaRPr>
          </a:p>
        </p:txBody>
      </p:sp>
      <p:sp>
        <p:nvSpPr>
          <p:cNvPr id="644" name="TextBox 643"/>
          <p:cNvSpPr txBox="1"/>
          <p:nvPr/>
        </p:nvSpPr>
        <p:spPr>
          <a:xfrm>
            <a:off x="239224" y="1325960"/>
            <a:ext cx="510076" cy="29238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300" b="1" dirty="0" smtClean="0">
                <a:solidFill>
                  <a:prstClr val="black"/>
                </a:solidFill>
                <a:latin typeface="Bookman Old Style" pitchFamily="18" charset="0"/>
              </a:rPr>
              <a:t>Sol:</a:t>
            </a:r>
            <a:endParaRPr lang="en-US" sz="1300" b="1" dirty="0">
              <a:solidFill>
                <a:prstClr val="black"/>
              </a:solidFill>
              <a:latin typeface="Bookman Old Style" pitchFamily="18" charset="0"/>
            </a:endParaRPr>
          </a:p>
        </p:txBody>
      </p:sp>
      <p:sp>
        <p:nvSpPr>
          <p:cNvPr id="654" name="TextBox 653"/>
          <p:cNvSpPr txBox="1"/>
          <p:nvPr/>
        </p:nvSpPr>
        <p:spPr>
          <a:xfrm>
            <a:off x="231777" y="1794102"/>
            <a:ext cx="107389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ysClr val="windowText" lastClr="000000"/>
                </a:solidFill>
                <a:latin typeface="Bookman Old Style" pitchFamily="18" charset="0"/>
              </a:rPr>
              <a:t>Class marks</a:t>
            </a:r>
          </a:p>
        </p:txBody>
      </p:sp>
      <p:sp>
        <p:nvSpPr>
          <p:cNvPr id="655" name="TextBox 654"/>
          <p:cNvSpPr txBox="1"/>
          <p:nvPr/>
        </p:nvSpPr>
        <p:spPr>
          <a:xfrm>
            <a:off x="1996118" y="1803627"/>
            <a:ext cx="107389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ysClr val="windowText" lastClr="000000"/>
                </a:solidFill>
                <a:latin typeface="Bookman Old Style" pitchFamily="18" charset="0"/>
              </a:rPr>
              <a:t>No. of students</a:t>
            </a:r>
          </a:p>
        </p:txBody>
      </p:sp>
      <p:sp>
        <p:nvSpPr>
          <p:cNvPr id="656" name="TextBox 655"/>
          <p:cNvSpPr txBox="1"/>
          <p:nvPr/>
        </p:nvSpPr>
        <p:spPr>
          <a:xfrm>
            <a:off x="1045563" y="1813823"/>
            <a:ext cx="107389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ysClr val="windowText" lastClr="000000"/>
                </a:solidFill>
                <a:latin typeface="Bookman Old Style" pitchFamily="18" charset="0"/>
              </a:rPr>
              <a:t>Class interval</a:t>
            </a:r>
          </a:p>
        </p:txBody>
      </p:sp>
      <p:sp>
        <p:nvSpPr>
          <p:cNvPr id="657" name="Curved Up Arrow 656"/>
          <p:cNvSpPr/>
          <p:nvPr/>
        </p:nvSpPr>
        <p:spPr>
          <a:xfrm rot="17750103">
            <a:off x="842668" y="1334643"/>
            <a:ext cx="1292529" cy="395486"/>
          </a:xfrm>
          <a:prstGeom prst="curved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658" name="TextBox 657"/>
          <p:cNvSpPr txBox="1"/>
          <p:nvPr/>
        </p:nvSpPr>
        <p:spPr>
          <a:xfrm>
            <a:off x="266700" y="2340197"/>
            <a:ext cx="72461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12.5</a:t>
            </a:r>
          </a:p>
        </p:txBody>
      </p:sp>
      <p:sp>
        <p:nvSpPr>
          <p:cNvPr id="659" name="TextBox 658"/>
          <p:cNvSpPr txBox="1"/>
          <p:nvPr/>
        </p:nvSpPr>
        <p:spPr>
          <a:xfrm>
            <a:off x="338392" y="2705405"/>
            <a:ext cx="662649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17.5</a:t>
            </a:r>
          </a:p>
        </p:txBody>
      </p:sp>
      <p:sp>
        <p:nvSpPr>
          <p:cNvPr id="660" name="TextBox 659"/>
          <p:cNvSpPr txBox="1"/>
          <p:nvPr/>
        </p:nvSpPr>
        <p:spPr>
          <a:xfrm>
            <a:off x="338392" y="3126962"/>
            <a:ext cx="662648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22.5</a:t>
            </a:r>
          </a:p>
        </p:txBody>
      </p:sp>
      <p:sp>
        <p:nvSpPr>
          <p:cNvPr id="661" name="TextBox 660"/>
          <p:cNvSpPr txBox="1"/>
          <p:nvPr/>
        </p:nvSpPr>
        <p:spPr>
          <a:xfrm>
            <a:off x="338392" y="3535207"/>
            <a:ext cx="662648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27.5</a:t>
            </a:r>
          </a:p>
        </p:txBody>
      </p:sp>
      <p:sp>
        <p:nvSpPr>
          <p:cNvPr id="662" name="TextBox 661"/>
          <p:cNvSpPr txBox="1"/>
          <p:nvPr/>
        </p:nvSpPr>
        <p:spPr>
          <a:xfrm>
            <a:off x="326941" y="3906683"/>
            <a:ext cx="685551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32.5</a:t>
            </a:r>
          </a:p>
        </p:txBody>
      </p:sp>
      <p:sp>
        <p:nvSpPr>
          <p:cNvPr id="663" name="TextBox 662"/>
          <p:cNvSpPr txBox="1"/>
          <p:nvPr/>
        </p:nvSpPr>
        <p:spPr>
          <a:xfrm>
            <a:off x="335007" y="4287418"/>
            <a:ext cx="669418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37.5</a:t>
            </a:r>
          </a:p>
        </p:txBody>
      </p:sp>
      <p:sp>
        <p:nvSpPr>
          <p:cNvPr id="664" name="Curved Up Arrow 663"/>
          <p:cNvSpPr/>
          <p:nvPr/>
        </p:nvSpPr>
        <p:spPr>
          <a:xfrm rot="14136465">
            <a:off x="2209421" y="1302618"/>
            <a:ext cx="958691" cy="359534"/>
          </a:xfrm>
          <a:prstGeom prst="curved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65" name="TextBox 664"/>
          <p:cNvSpPr txBox="1"/>
          <p:nvPr/>
        </p:nvSpPr>
        <p:spPr>
          <a:xfrm>
            <a:off x="2324422" y="2340197"/>
            <a:ext cx="417286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12</a:t>
            </a:r>
          </a:p>
        </p:txBody>
      </p:sp>
      <p:sp>
        <p:nvSpPr>
          <p:cNvPr id="666" name="TextBox 665"/>
          <p:cNvSpPr txBox="1"/>
          <p:nvPr/>
        </p:nvSpPr>
        <p:spPr>
          <a:xfrm>
            <a:off x="2324422" y="2705405"/>
            <a:ext cx="417286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17</a:t>
            </a:r>
          </a:p>
        </p:txBody>
      </p:sp>
      <p:sp>
        <p:nvSpPr>
          <p:cNvPr id="667" name="TextBox 666"/>
          <p:cNvSpPr txBox="1"/>
          <p:nvPr/>
        </p:nvSpPr>
        <p:spPr>
          <a:xfrm>
            <a:off x="2324422" y="3126962"/>
            <a:ext cx="417286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22</a:t>
            </a:r>
          </a:p>
        </p:txBody>
      </p:sp>
      <p:sp>
        <p:nvSpPr>
          <p:cNvPr id="668" name="TextBox 667"/>
          <p:cNvSpPr txBox="1"/>
          <p:nvPr/>
        </p:nvSpPr>
        <p:spPr>
          <a:xfrm>
            <a:off x="2324422" y="3535207"/>
            <a:ext cx="417286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27</a:t>
            </a:r>
          </a:p>
        </p:txBody>
      </p:sp>
      <p:sp>
        <p:nvSpPr>
          <p:cNvPr id="669" name="TextBox 668"/>
          <p:cNvSpPr txBox="1"/>
          <p:nvPr/>
        </p:nvSpPr>
        <p:spPr>
          <a:xfrm>
            <a:off x="2324422" y="3906683"/>
            <a:ext cx="417286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30</a:t>
            </a:r>
          </a:p>
        </p:txBody>
      </p:sp>
      <p:sp>
        <p:nvSpPr>
          <p:cNvPr id="670" name="TextBox 669"/>
          <p:cNvSpPr txBox="1"/>
          <p:nvPr/>
        </p:nvSpPr>
        <p:spPr>
          <a:xfrm>
            <a:off x="2324422" y="4287418"/>
            <a:ext cx="417286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31</a:t>
            </a:r>
          </a:p>
        </p:txBody>
      </p:sp>
      <p:grpSp>
        <p:nvGrpSpPr>
          <p:cNvPr id="671" name="Group 670"/>
          <p:cNvGrpSpPr/>
          <p:nvPr/>
        </p:nvGrpSpPr>
        <p:grpSpPr>
          <a:xfrm>
            <a:off x="1359285" y="2274560"/>
            <a:ext cx="2787053" cy="810077"/>
            <a:chOff x="5298771" y="-258417"/>
            <a:chExt cx="2732136" cy="810077"/>
          </a:xfrm>
        </p:grpSpPr>
        <p:sp>
          <p:nvSpPr>
            <p:cNvPr id="672" name="Rounded Rectangular Callout 671"/>
            <p:cNvSpPr/>
            <p:nvPr/>
          </p:nvSpPr>
          <p:spPr>
            <a:xfrm>
              <a:off x="5344079" y="-258417"/>
              <a:ext cx="2665867" cy="810077"/>
            </a:xfrm>
            <a:prstGeom prst="wedgeRoundRectCallout">
              <a:avLst>
                <a:gd name="adj1" fmla="val -66048"/>
                <a:gd name="adj2" fmla="val 58484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673" name="TextBox 672"/>
            <p:cNvSpPr txBox="1"/>
            <p:nvPr/>
          </p:nvSpPr>
          <p:spPr>
            <a:xfrm>
              <a:off x="5298771" y="-249750"/>
              <a:ext cx="2732136" cy="73866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1400" b="1" dirty="0">
                  <a:solidFill>
                    <a:prstClr val="white"/>
                  </a:solidFill>
                  <a:latin typeface="Bookman Old Style" pitchFamily="18" charset="0"/>
                </a:rPr>
                <a:t>First find the class width by subtracting two consecutive class mark</a:t>
              </a:r>
            </a:p>
          </p:txBody>
        </p:sp>
      </p:grpSp>
      <p:grpSp>
        <p:nvGrpSpPr>
          <p:cNvPr id="674" name="Group 17"/>
          <p:cNvGrpSpPr/>
          <p:nvPr/>
        </p:nvGrpSpPr>
        <p:grpSpPr>
          <a:xfrm>
            <a:off x="3016775" y="3144432"/>
            <a:ext cx="1638300" cy="367560"/>
            <a:chOff x="2571601" y="3444342"/>
            <a:chExt cx="1245218" cy="261656"/>
          </a:xfrm>
        </p:grpSpPr>
        <p:sp>
          <p:nvSpPr>
            <p:cNvPr id="675" name="Rounded Rectangle 674"/>
            <p:cNvSpPr/>
            <p:nvPr/>
          </p:nvSpPr>
          <p:spPr>
            <a:xfrm>
              <a:off x="2571601" y="3444342"/>
              <a:ext cx="1244502" cy="242407"/>
            </a:xfrm>
            <a:prstGeom prst="roundRect">
              <a:avLst/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FF"/>
              </a:solidFill>
            </a:ln>
          </p:spPr>
          <p:txBody>
            <a:bodyPr wrap="square">
              <a:spAutoFit/>
            </a:bodyPr>
            <a:lstStyle/>
            <a:p>
              <a:endParaRPr lang="en-US" sz="1400" b="1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76" name="TextBox 675"/>
            <p:cNvSpPr txBox="1"/>
            <p:nvPr/>
          </p:nvSpPr>
          <p:spPr>
            <a:xfrm>
              <a:off x="2586773" y="3486899"/>
              <a:ext cx="1230046" cy="219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27.5 – 22.5 = 5</a:t>
              </a:r>
              <a:endParaRPr lang="en-US" sz="1400" b="1" dirty="0">
                <a:solidFill>
                  <a:prstClr val="white"/>
                </a:solidFill>
                <a:latin typeface="Bookman Old Style"/>
              </a:endParaRPr>
            </a:p>
          </p:txBody>
        </p:sp>
      </p:grpSp>
      <p:sp>
        <p:nvSpPr>
          <p:cNvPr id="677" name="Curved Up Arrow 676"/>
          <p:cNvSpPr/>
          <p:nvPr/>
        </p:nvSpPr>
        <p:spPr>
          <a:xfrm rot="5400000" flipH="1">
            <a:off x="14686" y="3338087"/>
            <a:ext cx="600412" cy="256769"/>
          </a:xfrm>
          <a:prstGeom prst="curved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  <a:latin typeface="Bookman Old Style" pitchFamily="18" charset="0"/>
            </a:endParaRPr>
          </a:p>
        </p:txBody>
      </p:sp>
      <p:grpSp>
        <p:nvGrpSpPr>
          <p:cNvPr id="681" name="Group 17"/>
          <p:cNvGrpSpPr/>
          <p:nvPr/>
        </p:nvGrpSpPr>
        <p:grpSpPr>
          <a:xfrm>
            <a:off x="3215400" y="2518119"/>
            <a:ext cx="1618338" cy="374571"/>
            <a:chOff x="2586773" y="3440250"/>
            <a:chExt cx="1230046" cy="266648"/>
          </a:xfrm>
        </p:grpSpPr>
        <p:sp>
          <p:nvSpPr>
            <p:cNvPr id="682" name="Rounded Rectangle 681"/>
            <p:cNvSpPr/>
            <p:nvPr/>
          </p:nvSpPr>
          <p:spPr>
            <a:xfrm>
              <a:off x="2785730" y="3440250"/>
              <a:ext cx="850011" cy="266648"/>
            </a:xfrm>
            <a:prstGeom prst="roundRect">
              <a:avLst/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FF"/>
              </a:solidFill>
            </a:ln>
          </p:spPr>
          <p:txBody>
            <a:bodyPr wrap="square">
              <a:spAutoFit/>
            </a:bodyPr>
            <a:lstStyle/>
            <a:p>
              <a:endParaRPr lang="en-US" sz="1400" b="1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83" name="TextBox 682"/>
            <p:cNvSpPr txBox="1"/>
            <p:nvPr/>
          </p:nvSpPr>
          <p:spPr>
            <a:xfrm>
              <a:off x="2586773" y="3486899"/>
              <a:ext cx="1230046" cy="2190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5 </a:t>
              </a:r>
              <a:r>
                <a:rPr lang="en-US" sz="1400" dirty="0" smtClean="0">
                  <a:solidFill>
                    <a:prstClr val="white"/>
                  </a:solidFill>
                  <a:latin typeface="Symbol" panose="05050102010706020507" pitchFamily="18" charset="2"/>
                </a:rPr>
                <a:t>¸</a:t>
              </a:r>
              <a:r>
                <a:rPr lang="en-US" sz="1400" dirty="0" smtClean="0">
                  <a:solidFill>
                    <a:prstClr val="white"/>
                  </a:solidFill>
                </a:rPr>
                <a:t>  </a:t>
              </a:r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2 = 2.5</a:t>
              </a:r>
              <a:endParaRPr lang="en-US" sz="1400" b="1" dirty="0">
                <a:solidFill>
                  <a:prstClr val="white"/>
                </a:solidFill>
                <a:latin typeface="Bookman Old Style"/>
              </a:endParaRPr>
            </a:p>
          </p:txBody>
        </p:sp>
      </p:grpSp>
      <p:grpSp>
        <p:nvGrpSpPr>
          <p:cNvPr id="687" name="Group 686"/>
          <p:cNvGrpSpPr/>
          <p:nvPr/>
        </p:nvGrpSpPr>
        <p:grpSpPr>
          <a:xfrm>
            <a:off x="2934000" y="2500759"/>
            <a:ext cx="2315271" cy="907047"/>
            <a:chOff x="277387" y="3321955"/>
            <a:chExt cx="3374733" cy="858107"/>
          </a:xfrm>
        </p:grpSpPr>
        <p:sp>
          <p:nvSpPr>
            <p:cNvPr id="688" name="Vertical Scroll 687"/>
            <p:cNvSpPr/>
            <p:nvPr/>
          </p:nvSpPr>
          <p:spPr bwMode="auto">
            <a:xfrm rot="10800000" flipH="1" flipV="1">
              <a:off x="277387" y="3321955"/>
              <a:ext cx="3374733" cy="858107"/>
            </a:xfrm>
            <a:prstGeom prst="verticalScroll">
              <a:avLst/>
            </a:prstGeom>
            <a:ln/>
            <a:ex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  <p:sp>
          <p:nvSpPr>
            <p:cNvPr id="689" name="TextBox 688"/>
            <p:cNvSpPr txBox="1"/>
            <p:nvPr/>
          </p:nvSpPr>
          <p:spPr>
            <a:xfrm>
              <a:off x="462735" y="3476653"/>
              <a:ext cx="1186962" cy="320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12.5</a:t>
              </a:r>
              <a:endParaRPr lang="en-US" sz="1600" b="1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690" name="Rectangle 689"/>
          <p:cNvSpPr/>
          <p:nvPr/>
        </p:nvSpPr>
        <p:spPr>
          <a:xfrm>
            <a:off x="3649709" y="2640993"/>
            <a:ext cx="768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– 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691" name="Rectangle 690"/>
          <p:cNvSpPr/>
          <p:nvPr/>
        </p:nvSpPr>
        <p:spPr>
          <a:xfrm>
            <a:off x="4423741" y="2637163"/>
            <a:ext cx="707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10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692" name="Rectangle 691"/>
          <p:cNvSpPr/>
          <p:nvPr/>
        </p:nvSpPr>
        <p:spPr>
          <a:xfrm>
            <a:off x="3667900" y="3013791"/>
            <a:ext cx="806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+ </a:t>
            </a:r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693" name="Rectangle 692"/>
          <p:cNvSpPr/>
          <p:nvPr/>
        </p:nvSpPr>
        <p:spPr>
          <a:xfrm>
            <a:off x="4441932" y="3009961"/>
            <a:ext cx="7072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15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694" name="Rectangle 693"/>
          <p:cNvSpPr/>
          <p:nvPr/>
        </p:nvSpPr>
        <p:spPr>
          <a:xfrm>
            <a:off x="3070499" y="3042161"/>
            <a:ext cx="6639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12.5</a:t>
            </a:r>
            <a:endParaRPr lang="en-US" sz="160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695" name="TextBox 694"/>
          <p:cNvSpPr txBox="1"/>
          <p:nvPr/>
        </p:nvSpPr>
        <p:spPr>
          <a:xfrm>
            <a:off x="1003088" y="2340197"/>
            <a:ext cx="1158845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10 – 15</a:t>
            </a:r>
          </a:p>
        </p:txBody>
      </p:sp>
      <p:grpSp>
        <p:nvGrpSpPr>
          <p:cNvPr id="696" name="Group 695"/>
          <p:cNvGrpSpPr/>
          <p:nvPr/>
        </p:nvGrpSpPr>
        <p:grpSpPr>
          <a:xfrm>
            <a:off x="2936999" y="2500348"/>
            <a:ext cx="2315271" cy="907047"/>
            <a:chOff x="277387" y="3321955"/>
            <a:chExt cx="3374733" cy="858107"/>
          </a:xfrm>
        </p:grpSpPr>
        <p:sp>
          <p:nvSpPr>
            <p:cNvPr id="697" name="Vertical Scroll 696"/>
            <p:cNvSpPr/>
            <p:nvPr/>
          </p:nvSpPr>
          <p:spPr bwMode="auto">
            <a:xfrm rot="10800000" flipH="1" flipV="1">
              <a:off x="277387" y="3321955"/>
              <a:ext cx="3374733" cy="858107"/>
            </a:xfrm>
            <a:prstGeom prst="verticalScroll">
              <a:avLst/>
            </a:prstGeom>
            <a:ln/>
            <a:ex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  <p:sp>
          <p:nvSpPr>
            <p:cNvPr id="698" name="TextBox 697"/>
            <p:cNvSpPr txBox="1"/>
            <p:nvPr/>
          </p:nvSpPr>
          <p:spPr>
            <a:xfrm>
              <a:off x="536781" y="3476653"/>
              <a:ext cx="1186962" cy="320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17.5</a:t>
              </a:r>
              <a:endParaRPr lang="en-US" sz="1600" b="1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699" name="Rectangle 698"/>
          <p:cNvSpPr/>
          <p:nvPr/>
        </p:nvSpPr>
        <p:spPr>
          <a:xfrm>
            <a:off x="3652708" y="2640582"/>
            <a:ext cx="768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– 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00" name="Rectangle 699"/>
          <p:cNvSpPr/>
          <p:nvPr/>
        </p:nvSpPr>
        <p:spPr>
          <a:xfrm>
            <a:off x="4426740" y="2636752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15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01" name="Rectangle 700"/>
          <p:cNvSpPr/>
          <p:nvPr/>
        </p:nvSpPr>
        <p:spPr>
          <a:xfrm>
            <a:off x="3670899" y="3013380"/>
            <a:ext cx="806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+ </a:t>
            </a:r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02" name="Rectangle 701"/>
          <p:cNvSpPr/>
          <p:nvPr/>
        </p:nvSpPr>
        <p:spPr>
          <a:xfrm>
            <a:off x="4444931" y="3009550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20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03" name="Rectangle 702"/>
          <p:cNvSpPr/>
          <p:nvPr/>
        </p:nvSpPr>
        <p:spPr>
          <a:xfrm>
            <a:off x="3073498" y="3041750"/>
            <a:ext cx="6639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17.5</a:t>
            </a:r>
            <a:endParaRPr lang="en-US" sz="160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04" name="TextBox 703"/>
          <p:cNvSpPr txBox="1"/>
          <p:nvPr/>
        </p:nvSpPr>
        <p:spPr>
          <a:xfrm>
            <a:off x="1003088" y="2705405"/>
            <a:ext cx="1158845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15 – 20</a:t>
            </a:r>
          </a:p>
        </p:txBody>
      </p:sp>
      <p:grpSp>
        <p:nvGrpSpPr>
          <p:cNvPr id="705" name="Group 704"/>
          <p:cNvGrpSpPr/>
          <p:nvPr/>
        </p:nvGrpSpPr>
        <p:grpSpPr>
          <a:xfrm>
            <a:off x="2936967" y="2498944"/>
            <a:ext cx="2315271" cy="907047"/>
            <a:chOff x="277387" y="3321955"/>
            <a:chExt cx="3374733" cy="858107"/>
          </a:xfrm>
        </p:grpSpPr>
        <p:sp>
          <p:nvSpPr>
            <p:cNvPr id="706" name="Vertical Scroll 705"/>
            <p:cNvSpPr/>
            <p:nvPr/>
          </p:nvSpPr>
          <p:spPr bwMode="auto">
            <a:xfrm rot="10800000" flipH="1" flipV="1">
              <a:off x="277387" y="3321955"/>
              <a:ext cx="3374733" cy="858107"/>
            </a:xfrm>
            <a:prstGeom prst="verticalScroll">
              <a:avLst/>
            </a:prstGeom>
            <a:ln/>
            <a:ex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  <p:sp>
          <p:nvSpPr>
            <p:cNvPr id="707" name="TextBox 706"/>
            <p:cNvSpPr txBox="1"/>
            <p:nvPr/>
          </p:nvSpPr>
          <p:spPr>
            <a:xfrm>
              <a:off x="536781" y="3476653"/>
              <a:ext cx="1186962" cy="320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22.5</a:t>
              </a:r>
              <a:endParaRPr lang="en-US" sz="1600" b="1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708" name="Rectangle 707"/>
          <p:cNvSpPr/>
          <p:nvPr/>
        </p:nvSpPr>
        <p:spPr>
          <a:xfrm>
            <a:off x="3652676" y="2639178"/>
            <a:ext cx="768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– 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09" name="Rectangle 708"/>
          <p:cNvSpPr/>
          <p:nvPr/>
        </p:nvSpPr>
        <p:spPr>
          <a:xfrm>
            <a:off x="4426708" y="2635348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20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10" name="Rectangle 709"/>
          <p:cNvSpPr/>
          <p:nvPr/>
        </p:nvSpPr>
        <p:spPr>
          <a:xfrm>
            <a:off x="3670867" y="3011976"/>
            <a:ext cx="806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+ </a:t>
            </a:r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11" name="Rectangle 710"/>
          <p:cNvSpPr/>
          <p:nvPr/>
        </p:nvSpPr>
        <p:spPr>
          <a:xfrm>
            <a:off x="4444899" y="3008146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25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12" name="Rectangle 711"/>
          <p:cNvSpPr/>
          <p:nvPr/>
        </p:nvSpPr>
        <p:spPr>
          <a:xfrm>
            <a:off x="3073466" y="3040346"/>
            <a:ext cx="6639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22.5</a:t>
            </a:r>
            <a:endParaRPr lang="en-US" sz="160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13" name="TextBox 712"/>
          <p:cNvSpPr txBox="1"/>
          <p:nvPr/>
        </p:nvSpPr>
        <p:spPr>
          <a:xfrm>
            <a:off x="1003088" y="3126962"/>
            <a:ext cx="1158845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20 – 25</a:t>
            </a:r>
          </a:p>
        </p:txBody>
      </p:sp>
      <p:grpSp>
        <p:nvGrpSpPr>
          <p:cNvPr id="714" name="Group 713"/>
          <p:cNvGrpSpPr/>
          <p:nvPr/>
        </p:nvGrpSpPr>
        <p:grpSpPr>
          <a:xfrm>
            <a:off x="2942529" y="2501122"/>
            <a:ext cx="2315271" cy="907047"/>
            <a:chOff x="277387" y="3321955"/>
            <a:chExt cx="3374733" cy="858107"/>
          </a:xfrm>
        </p:grpSpPr>
        <p:sp>
          <p:nvSpPr>
            <p:cNvPr id="715" name="Vertical Scroll 714"/>
            <p:cNvSpPr/>
            <p:nvPr/>
          </p:nvSpPr>
          <p:spPr bwMode="auto">
            <a:xfrm rot="10800000" flipH="1" flipV="1">
              <a:off x="277387" y="3321955"/>
              <a:ext cx="3374733" cy="858107"/>
            </a:xfrm>
            <a:prstGeom prst="verticalScroll">
              <a:avLst/>
            </a:prstGeom>
            <a:ln/>
            <a:ex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  <p:sp>
          <p:nvSpPr>
            <p:cNvPr id="716" name="TextBox 715"/>
            <p:cNvSpPr txBox="1"/>
            <p:nvPr/>
          </p:nvSpPr>
          <p:spPr>
            <a:xfrm>
              <a:off x="536781" y="3476653"/>
              <a:ext cx="1186962" cy="320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27.5</a:t>
              </a:r>
              <a:endParaRPr lang="en-US" sz="1600" b="1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717" name="Rectangle 716"/>
          <p:cNvSpPr/>
          <p:nvPr/>
        </p:nvSpPr>
        <p:spPr>
          <a:xfrm>
            <a:off x="3658238" y="2641356"/>
            <a:ext cx="768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– 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18" name="Rectangle 717"/>
          <p:cNvSpPr/>
          <p:nvPr/>
        </p:nvSpPr>
        <p:spPr>
          <a:xfrm>
            <a:off x="4432270" y="2637526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25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19" name="Rectangle 718"/>
          <p:cNvSpPr/>
          <p:nvPr/>
        </p:nvSpPr>
        <p:spPr>
          <a:xfrm>
            <a:off x="3676429" y="3014154"/>
            <a:ext cx="806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+ </a:t>
            </a:r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20" name="Rectangle 719"/>
          <p:cNvSpPr/>
          <p:nvPr/>
        </p:nvSpPr>
        <p:spPr>
          <a:xfrm>
            <a:off x="4450461" y="3010324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30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21" name="Rectangle 720"/>
          <p:cNvSpPr/>
          <p:nvPr/>
        </p:nvSpPr>
        <p:spPr>
          <a:xfrm>
            <a:off x="3079028" y="3042524"/>
            <a:ext cx="6639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27.5</a:t>
            </a:r>
            <a:endParaRPr lang="en-US" sz="160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22" name="TextBox 721"/>
          <p:cNvSpPr txBox="1"/>
          <p:nvPr/>
        </p:nvSpPr>
        <p:spPr>
          <a:xfrm>
            <a:off x="1003088" y="3535207"/>
            <a:ext cx="1158845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25 – 30</a:t>
            </a:r>
          </a:p>
        </p:txBody>
      </p:sp>
      <p:grpSp>
        <p:nvGrpSpPr>
          <p:cNvPr id="723" name="Group 722"/>
          <p:cNvGrpSpPr/>
          <p:nvPr/>
        </p:nvGrpSpPr>
        <p:grpSpPr>
          <a:xfrm>
            <a:off x="2942529" y="2497590"/>
            <a:ext cx="2315271" cy="907047"/>
            <a:chOff x="277387" y="3321955"/>
            <a:chExt cx="3374733" cy="858107"/>
          </a:xfrm>
        </p:grpSpPr>
        <p:sp>
          <p:nvSpPr>
            <p:cNvPr id="724" name="Vertical Scroll 723"/>
            <p:cNvSpPr/>
            <p:nvPr/>
          </p:nvSpPr>
          <p:spPr bwMode="auto">
            <a:xfrm rot="10800000" flipH="1" flipV="1">
              <a:off x="277387" y="3321955"/>
              <a:ext cx="3374733" cy="858107"/>
            </a:xfrm>
            <a:prstGeom prst="verticalScroll">
              <a:avLst/>
            </a:prstGeom>
            <a:ln/>
            <a:ex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  <p:sp>
          <p:nvSpPr>
            <p:cNvPr id="725" name="TextBox 724"/>
            <p:cNvSpPr txBox="1"/>
            <p:nvPr/>
          </p:nvSpPr>
          <p:spPr>
            <a:xfrm>
              <a:off x="536781" y="3476653"/>
              <a:ext cx="1186962" cy="320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32.5</a:t>
              </a:r>
              <a:endParaRPr lang="en-US" sz="1600" b="1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726" name="Rectangle 725"/>
          <p:cNvSpPr/>
          <p:nvPr/>
        </p:nvSpPr>
        <p:spPr>
          <a:xfrm>
            <a:off x="3658238" y="2637824"/>
            <a:ext cx="768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– 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27" name="Rectangle 726"/>
          <p:cNvSpPr/>
          <p:nvPr/>
        </p:nvSpPr>
        <p:spPr>
          <a:xfrm>
            <a:off x="4432270" y="2633994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30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28" name="Rectangle 727"/>
          <p:cNvSpPr/>
          <p:nvPr/>
        </p:nvSpPr>
        <p:spPr>
          <a:xfrm>
            <a:off x="3676429" y="3010622"/>
            <a:ext cx="806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+ </a:t>
            </a:r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29" name="Rectangle 728"/>
          <p:cNvSpPr/>
          <p:nvPr/>
        </p:nvSpPr>
        <p:spPr>
          <a:xfrm>
            <a:off x="4450461" y="3006792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35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30" name="Rectangle 729"/>
          <p:cNvSpPr/>
          <p:nvPr/>
        </p:nvSpPr>
        <p:spPr>
          <a:xfrm>
            <a:off x="3079028" y="3038992"/>
            <a:ext cx="6639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32.5</a:t>
            </a:r>
            <a:endParaRPr lang="en-US" sz="160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31" name="TextBox 730"/>
          <p:cNvSpPr txBox="1"/>
          <p:nvPr/>
        </p:nvSpPr>
        <p:spPr>
          <a:xfrm>
            <a:off x="1003088" y="3906683"/>
            <a:ext cx="1158845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30 – 35</a:t>
            </a:r>
          </a:p>
        </p:txBody>
      </p:sp>
      <p:grpSp>
        <p:nvGrpSpPr>
          <p:cNvPr id="732" name="Group 731"/>
          <p:cNvGrpSpPr/>
          <p:nvPr/>
        </p:nvGrpSpPr>
        <p:grpSpPr>
          <a:xfrm>
            <a:off x="2934789" y="2501122"/>
            <a:ext cx="2315271" cy="907047"/>
            <a:chOff x="277387" y="3321955"/>
            <a:chExt cx="3374733" cy="858107"/>
          </a:xfrm>
        </p:grpSpPr>
        <p:sp>
          <p:nvSpPr>
            <p:cNvPr id="733" name="Vertical Scroll 732"/>
            <p:cNvSpPr/>
            <p:nvPr/>
          </p:nvSpPr>
          <p:spPr bwMode="auto">
            <a:xfrm rot="10800000" flipH="1" flipV="1">
              <a:off x="277387" y="3321955"/>
              <a:ext cx="3374733" cy="858107"/>
            </a:xfrm>
            <a:prstGeom prst="verticalScroll">
              <a:avLst/>
            </a:prstGeom>
            <a:ln/>
            <a:ex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  <p:sp>
          <p:nvSpPr>
            <p:cNvPr id="734" name="TextBox 733"/>
            <p:cNvSpPr txBox="1"/>
            <p:nvPr/>
          </p:nvSpPr>
          <p:spPr>
            <a:xfrm>
              <a:off x="536781" y="3476653"/>
              <a:ext cx="1186962" cy="3202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>
                  <a:solidFill>
                    <a:sysClr val="windowText" lastClr="000000"/>
                  </a:solidFill>
                  <a:latin typeface="Bookman Old Style" pitchFamily="18" charset="0"/>
                  <a:sym typeface="Symbol"/>
                </a:rPr>
                <a:t>37.5</a:t>
              </a:r>
              <a:endParaRPr lang="en-US" sz="1600" b="1" dirty="0">
                <a:solidFill>
                  <a:sysClr val="windowText" lastClr="000000"/>
                </a:solidFill>
                <a:latin typeface="Bookman Old Style" pitchFamily="18" charset="0"/>
              </a:endParaRPr>
            </a:p>
          </p:txBody>
        </p:sp>
      </p:grpSp>
      <p:sp>
        <p:nvSpPr>
          <p:cNvPr id="735" name="Rectangle 734"/>
          <p:cNvSpPr/>
          <p:nvPr/>
        </p:nvSpPr>
        <p:spPr>
          <a:xfrm>
            <a:off x="3650498" y="2641356"/>
            <a:ext cx="7681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– 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36" name="Rectangle 735"/>
          <p:cNvSpPr/>
          <p:nvPr/>
        </p:nvSpPr>
        <p:spPr>
          <a:xfrm>
            <a:off x="4424530" y="2637526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35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37" name="Rectangle 736"/>
          <p:cNvSpPr/>
          <p:nvPr/>
        </p:nvSpPr>
        <p:spPr>
          <a:xfrm>
            <a:off x="3668689" y="3014154"/>
            <a:ext cx="806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+ </a:t>
            </a:r>
            <a:r>
              <a:rPr lang="en-US" b="1" dirty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2.5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38" name="Rectangle 737"/>
          <p:cNvSpPr/>
          <p:nvPr/>
        </p:nvSpPr>
        <p:spPr>
          <a:xfrm>
            <a:off x="4442721" y="3010324"/>
            <a:ext cx="705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= 40</a:t>
            </a:r>
            <a:endParaRPr lang="en-US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39" name="Rectangle 738"/>
          <p:cNvSpPr/>
          <p:nvPr/>
        </p:nvSpPr>
        <p:spPr>
          <a:xfrm>
            <a:off x="3071288" y="3042524"/>
            <a:ext cx="66396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ysClr val="windowText" lastClr="000000"/>
                </a:solidFill>
                <a:latin typeface="Bookman Old Style" pitchFamily="18" charset="0"/>
                <a:sym typeface="Symbol"/>
              </a:rPr>
              <a:t>37.5</a:t>
            </a:r>
            <a:endParaRPr lang="en-US" sz="1600" dirty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740" name="TextBox 739"/>
          <p:cNvSpPr txBox="1"/>
          <p:nvPr/>
        </p:nvSpPr>
        <p:spPr>
          <a:xfrm>
            <a:off x="1003088" y="4287418"/>
            <a:ext cx="1158845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35 – 40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2560848"/>
              </p:ext>
            </p:extLst>
          </p:nvPr>
        </p:nvGraphicFramePr>
        <p:xfrm>
          <a:off x="152400" y="1645382"/>
          <a:ext cx="3183296" cy="31292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6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68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340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Rockwell"/>
                        </a:defRPr>
                      </a:lvl9pPr>
                    </a:lstStyle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45720" y="1716740"/>
            <a:ext cx="103479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1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Class interval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4440" y="1740308"/>
            <a:ext cx="1143000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1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Frequency</a:t>
            </a:r>
          </a:p>
          <a:p>
            <a:pPr algn="ctr">
              <a:defRPr/>
            </a:pPr>
            <a:r>
              <a:rPr lang="en-US" sz="1100" b="1" kern="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f</a:t>
            </a:r>
            <a:r>
              <a:rPr lang="en-US" sz="1100" b="1" kern="0" baseline="-2500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i</a:t>
            </a:r>
            <a:endParaRPr lang="en-US" sz="1100" b="1" kern="0" baseline="-2500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61532" y="1681882"/>
            <a:ext cx="1082205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1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Cumulative Frequency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224024" y="2589828"/>
            <a:ext cx="505716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219200" y="2966774"/>
            <a:ext cx="649514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17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236350" y="3339179"/>
            <a:ext cx="633261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228165" y="3699939"/>
            <a:ext cx="649514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27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300122" y="2230951"/>
            <a:ext cx="83820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0</a:t>
            </a:r>
          </a:p>
        </p:txBody>
      </p:sp>
      <p:pic>
        <p:nvPicPr>
          <p:cNvPr id="38" name="Picture 2" descr="C:\Users\MATH\Desktop\Picture 071.jpg"/>
          <p:cNvPicPr>
            <a:picLocks noChangeAspect="1" noChangeArrowheads="1"/>
          </p:cNvPicPr>
          <p:nvPr/>
        </p:nvPicPr>
        <p:blipFill rotWithShape="1">
          <a:blip r:embed="rId3"/>
          <a:srcRect l="5881" t="39338" r="10008" b="7129"/>
          <a:stretch/>
        </p:blipFill>
        <p:spPr bwMode="auto">
          <a:xfrm>
            <a:off x="3352800" y="341120"/>
            <a:ext cx="5651850" cy="4750758"/>
          </a:xfrm>
          <a:prstGeom prst="rect">
            <a:avLst/>
          </a:prstGeom>
          <a:noFill/>
        </p:spPr>
      </p:pic>
      <p:cxnSp>
        <p:nvCxnSpPr>
          <p:cNvPr id="39" name="Straight Arrow Connector 38"/>
          <p:cNvCxnSpPr/>
          <p:nvPr/>
        </p:nvCxnSpPr>
        <p:spPr>
          <a:xfrm flipH="1">
            <a:off x="3981450" y="360169"/>
            <a:ext cx="0" cy="466344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/>
            <a:tailEnd type="arrow"/>
          </a:ln>
          <a:effectLst/>
        </p:spPr>
      </p:cxnSp>
      <p:cxnSp>
        <p:nvCxnSpPr>
          <p:cNvPr id="40" name="Straight Arrow Connector 39"/>
          <p:cNvCxnSpPr/>
          <p:nvPr/>
        </p:nvCxnSpPr>
        <p:spPr>
          <a:xfrm flipH="1" flipV="1">
            <a:off x="3432951" y="4770244"/>
            <a:ext cx="5486400" cy="0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headEnd type="arrow"/>
            <a:tailEnd type="arrow"/>
          </a:ln>
          <a:effectLst/>
        </p:spPr>
      </p:cxnSp>
      <p:sp>
        <p:nvSpPr>
          <p:cNvPr id="42" name="TextBox 41"/>
          <p:cNvSpPr txBox="1"/>
          <p:nvPr/>
        </p:nvSpPr>
        <p:spPr>
          <a:xfrm>
            <a:off x="3676050" y="4759231"/>
            <a:ext cx="55593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0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499845" y="4319592"/>
            <a:ext cx="514224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10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423558" y="4014792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423558" y="3712969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30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423558" y="3412848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40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423558" y="3105858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50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423558" y="2810222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60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4611751" y="283969"/>
            <a:ext cx="91819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Scale :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385025" y="4851112"/>
            <a:ext cx="1928403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Class interval</a:t>
            </a:r>
          </a:p>
        </p:txBody>
      </p:sp>
      <p:sp>
        <p:nvSpPr>
          <p:cNvPr id="51" name="TextBox 50"/>
          <p:cNvSpPr txBox="1"/>
          <p:nvPr/>
        </p:nvSpPr>
        <p:spPr>
          <a:xfrm rot="16200000">
            <a:off x="2198865" y="3047781"/>
            <a:ext cx="262834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Cumulative  frequency  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8610600" y="4779769"/>
            <a:ext cx="55593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X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244961" y="311145"/>
            <a:ext cx="3157327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2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 </a:t>
            </a:r>
            <a:r>
              <a:rPr lang="en-US" sz="12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cm = </a:t>
            </a:r>
            <a:r>
              <a:rPr lang="en-US" sz="12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5 </a:t>
            </a:r>
            <a:r>
              <a:rPr lang="en-US" sz="12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units on x-axis</a:t>
            </a:r>
            <a:endParaRPr lang="en-US" sz="1200" b="1" kern="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232787" y="529486"/>
            <a:ext cx="2451113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2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 </a:t>
            </a:r>
            <a:r>
              <a:rPr lang="en-US" sz="12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cm = </a:t>
            </a:r>
            <a:r>
              <a:rPr lang="en-US" sz="12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10 </a:t>
            </a:r>
            <a:r>
              <a:rPr lang="en-US" sz="1200" b="1" kern="0" dirty="0">
                <a:solidFill>
                  <a:sysClr val="windowText" lastClr="000000"/>
                </a:solidFill>
                <a:latin typeface="Bookman Old Style" pitchFamily="18" charset="0"/>
              </a:rPr>
              <a:t>units on y-axis</a:t>
            </a:r>
            <a:endParaRPr lang="en-US" sz="1200" b="1" kern="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423558" y="2513155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70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423558" y="2204232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80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1640235" y="1627907"/>
            <a:ext cx="935325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1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Upper </a:t>
            </a:r>
          </a:p>
          <a:p>
            <a:pPr algn="ctr">
              <a:defRPr/>
            </a:pPr>
            <a:r>
              <a:rPr lang="en-US" sz="11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Boundary</a:t>
            </a:r>
          </a:p>
          <a:p>
            <a:pPr algn="ctr">
              <a:defRPr/>
            </a:pPr>
            <a:r>
              <a:rPr lang="en-US" sz="1100" b="1" kern="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u</a:t>
            </a:r>
            <a:r>
              <a:rPr lang="en-US" sz="1100" b="1" kern="0" baseline="-25000" dirty="0" err="1" smtClean="0">
                <a:solidFill>
                  <a:sysClr val="windowText" lastClr="000000"/>
                </a:solidFill>
                <a:latin typeface="Bookman Old Style" pitchFamily="18" charset="0"/>
              </a:rPr>
              <a:t>i</a:t>
            </a:r>
            <a:endParaRPr lang="en-US" sz="1100" b="1" kern="0" baseline="-25000" dirty="0" smtClean="0">
              <a:solidFill>
                <a:sysClr val="windowText" lastClr="000000"/>
              </a:solidFill>
              <a:latin typeface="Bookman Old Style" pitchFamily="18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423558" y="1917221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90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4505051" y="4039539"/>
            <a:ext cx="1074367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(15, 12)</a:t>
            </a:r>
          </a:p>
        </p:txBody>
      </p:sp>
      <p:grpSp>
        <p:nvGrpSpPr>
          <p:cNvPr id="60" name="Group 59"/>
          <p:cNvGrpSpPr/>
          <p:nvPr/>
        </p:nvGrpSpPr>
        <p:grpSpPr>
          <a:xfrm>
            <a:off x="5076661" y="1587373"/>
            <a:ext cx="2438728" cy="547967"/>
            <a:chOff x="5257873" y="-18253"/>
            <a:chExt cx="2438728" cy="547967"/>
          </a:xfrm>
        </p:grpSpPr>
        <p:sp>
          <p:nvSpPr>
            <p:cNvPr id="61" name="Round Same Side Corner Rectangle 60"/>
            <p:cNvSpPr/>
            <p:nvPr/>
          </p:nvSpPr>
          <p:spPr>
            <a:xfrm>
              <a:off x="5311613" y="-17520"/>
              <a:ext cx="2306802" cy="547234"/>
            </a:xfrm>
            <a:prstGeom prst="round2SameRect">
              <a:avLst>
                <a:gd name="adj1" fmla="val 28271"/>
                <a:gd name="adj2" fmla="val 24368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257873" y="-18253"/>
              <a:ext cx="243872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Let us find co-ordinates of points to be plotted</a:t>
              </a:r>
              <a:endParaRPr lang="en-US" sz="1400" b="1" dirty="0">
                <a:solidFill>
                  <a:prstClr val="white"/>
                </a:solidFill>
                <a:latin typeface="Bookman Old Style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2974205" y="969769"/>
            <a:ext cx="2251918" cy="524194"/>
            <a:chOff x="5601644" y="-175059"/>
            <a:chExt cx="2185689" cy="524194"/>
          </a:xfrm>
        </p:grpSpPr>
        <p:sp>
          <p:nvSpPr>
            <p:cNvPr id="64" name="Rounded Rectangular Callout 63"/>
            <p:cNvSpPr/>
            <p:nvPr/>
          </p:nvSpPr>
          <p:spPr>
            <a:xfrm>
              <a:off x="5653259" y="-161280"/>
              <a:ext cx="2049564" cy="510415"/>
            </a:xfrm>
            <a:prstGeom prst="wedgeRoundRectCallout">
              <a:avLst>
                <a:gd name="adj1" fmla="val -64420"/>
                <a:gd name="adj2" fmla="val 103649"/>
                <a:gd name="adj3" fmla="val 16667"/>
              </a:avLst>
            </a:prstGeom>
            <a:gradFill flip="none" rotWithShape="1">
              <a:gsLst>
                <a:gs pos="0">
                  <a:srgbClr val="FF3399">
                    <a:tint val="66000"/>
                    <a:satMod val="160000"/>
                  </a:srgbClr>
                </a:gs>
                <a:gs pos="50000">
                  <a:srgbClr val="FF3399">
                    <a:tint val="44500"/>
                    <a:satMod val="160000"/>
                  </a:srgbClr>
                </a:gs>
                <a:gs pos="100000">
                  <a:srgbClr val="FF3399">
                    <a:tint val="23500"/>
                    <a:satMod val="160000"/>
                  </a:srgbClr>
                </a:gs>
              </a:gsLst>
              <a:lin ang="8100000" scaled="1"/>
              <a:tileRect/>
            </a:gradFill>
            <a:ln>
              <a:solidFill>
                <a:srgbClr val="FF33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601644" y="-175059"/>
              <a:ext cx="21856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ysClr val="windowText" lastClr="000000"/>
                  </a:solidFill>
                  <a:latin typeface="Bookman Old Style"/>
                </a:rPr>
                <a:t>x co-ordinate is upper boundary of class</a:t>
              </a:r>
              <a:endParaRPr lang="en-US" sz="1400" b="1" dirty="0">
                <a:solidFill>
                  <a:sysClr val="windowText" lastClr="000000"/>
                </a:solidFill>
                <a:latin typeface="Bookman Old Style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3872417" y="1075594"/>
            <a:ext cx="2251916" cy="738664"/>
            <a:chOff x="5601643" y="-305683"/>
            <a:chExt cx="2185688" cy="738664"/>
          </a:xfrm>
        </p:grpSpPr>
        <p:sp>
          <p:nvSpPr>
            <p:cNvPr id="67" name="Rounded Rectangular Callout 66"/>
            <p:cNvSpPr/>
            <p:nvPr/>
          </p:nvSpPr>
          <p:spPr>
            <a:xfrm>
              <a:off x="5688375" y="-261026"/>
              <a:ext cx="2029270" cy="681149"/>
            </a:xfrm>
            <a:prstGeom prst="wedgeRoundRectCallout">
              <a:avLst>
                <a:gd name="adj1" fmla="val -60173"/>
                <a:gd name="adj2" fmla="val 77780"/>
                <a:gd name="adj3" fmla="val 16667"/>
              </a:avLst>
            </a:prstGeom>
            <a:gradFill flip="none" rotWithShape="1">
              <a:gsLst>
                <a:gs pos="0">
                  <a:srgbClr val="FF3399">
                    <a:tint val="66000"/>
                    <a:satMod val="160000"/>
                  </a:srgbClr>
                </a:gs>
                <a:gs pos="50000">
                  <a:srgbClr val="FF3399">
                    <a:tint val="44500"/>
                    <a:satMod val="160000"/>
                  </a:srgbClr>
                </a:gs>
                <a:gs pos="100000">
                  <a:srgbClr val="FF3399">
                    <a:tint val="23500"/>
                    <a:satMod val="160000"/>
                  </a:srgbClr>
                </a:gs>
              </a:gsLst>
              <a:lin ang="8100000" scaled="1"/>
              <a:tileRect/>
            </a:gradFill>
            <a:ln>
              <a:solidFill>
                <a:srgbClr val="FF33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601643" y="-305683"/>
              <a:ext cx="218568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ysClr val="windowText" lastClr="000000"/>
                  </a:solidFill>
                  <a:latin typeface="Bookman Old Style"/>
                </a:rPr>
                <a:t>y co-ordinate is cumulative frequency less than type</a:t>
              </a:r>
              <a:endParaRPr lang="en-US" sz="1400" b="1" dirty="0">
                <a:solidFill>
                  <a:sysClr val="windowText" lastClr="000000"/>
                </a:solidFill>
                <a:latin typeface="Bookman Old Style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1752600" y="3106602"/>
            <a:ext cx="2045732" cy="595237"/>
            <a:chOff x="4688478" y="-562399"/>
            <a:chExt cx="2045732" cy="595237"/>
          </a:xfrm>
        </p:grpSpPr>
        <p:sp>
          <p:nvSpPr>
            <p:cNvPr id="70" name="Rounded Rectangular Callout 69"/>
            <p:cNvSpPr/>
            <p:nvPr/>
          </p:nvSpPr>
          <p:spPr>
            <a:xfrm>
              <a:off x="4729000" y="-562399"/>
              <a:ext cx="1971383" cy="595237"/>
            </a:xfrm>
            <a:prstGeom prst="wedgeRoundRectCallout">
              <a:avLst>
                <a:gd name="adj1" fmla="val -70607"/>
                <a:gd name="adj2" fmla="val -130181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688478" y="-539785"/>
              <a:ext cx="2045732" cy="5426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Since frequency of 1</a:t>
              </a:r>
              <a:r>
                <a:rPr lang="en-US" sz="1400" b="1" baseline="30000" dirty="0" smtClean="0">
                  <a:solidFill>
                    <a:prstClr val="white"/>
                  </a:solidFill>
                  <a:latin typeface="Bookman Old Style"/>
                </a:rPr>
                <a:t>st</a:t>
              </a:r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 class is not zero</a:t>
              </a:r>
              <a:endParaRPr lang="en-US" sz="1400" b="1" dirty="0">
                <a:solidFill>
                  <a:prstClr val="white"/>
                </a:solidFill>
                <a:latin typeface="Bookman Old Style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2218924" y="1128320"/>
            <a:ext cx="2128797" cy="778696"/>
            <a:chOff x="4857954" y="-593201"/>
            <a:chExt cx="2128797" cy="778696"/>
          </a:xfrm>
        </p:grpSpPr>
        <p:sp>
          <p:nvSpPr>
            <p:cNvPr id="73" name="Rounded Rectangular Callout 72"/>
            <p:cNvSpPr/>
            <p:nvPr/>
          </p:nvSpPr>
          <p:spPr>
            <a:xfrm>
              <a:off x="4865761" y="-593201"/>
              <a:ext cx="2113589" cy="778696"/>
            </a:xfrm>
            <a:prstGeom prst="wedgeRoundRectCallout">
              <a:avLst>
                <a:gd name="adj1" fmla="val -94760"/>
                <a:gd name="adj2" fmla="val 100993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4857954" y="-567477"/>
              <a:ext cx="212879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So, introduce a class before 1</a:t>
              </a:r>
              <a:r>
                <a:rPr lang="en-US" sz="1400" b="1" baseline="30000" dirty="0" smtClean="0">
                  <a:solidFill>
                    <a:prstClr val="white"/>
                  </a:solidFill>
                  <a:latin typeface="Bookman Old Style"/>
                </a:rPr>
                <a:t>st</a:t>
              </a:r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 class with frequency zero </a:t>
              </a:r>
              <a:endParaRPr lang="en-US" sz="1400" b="1" dirty="0">
                <a:solidFill>
                  <a:prstClr val="white"/>
                </a:solidFill>
                <a:latin typeface="Bookman Old Style"/>
              </a:endParaRPr>
            </a:p>
          </p:txBody>
        </p:sp>
      </p:grpSp>
      <p:cxnSp>
        <p:nvCxnSpPr>
          <p:cNvPr id="75" name="Straight Arrow Connector 74"/>
          <p:cNvCxnSpPr/>
          <p:nvPr/>
        </p:nvCxnSpPr>
        <p:spPr>
          <a:xfrm flipH="1">
            <a:off x="1547907" y="2387858"/>
            <a:ext cx="1296984" cy="27432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1534287" y="2727383"/>
            <a:ext cx="1280160" cy="3416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>
            <a:off x="1545553" y="2755983"/>
            <a:ext cx="1304849" cy="359778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1580006" y="3106883"/>
            <a:ext cx="1188722" cy="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1549552" y="3106883"/>
            <a:ext cx="1265853" cy="388904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1605586" y="3470868"/>
            <a:ext cx="1137563" cy="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1549552" y="3470868"/>
            <a:ext cx="1225544" cy="37808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1584506" y="3834852"/>
            <a:ext cx="1179722" cy="1882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1527798" y="3851387"/>
            <a:ext cx="1214497" cy="27432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1580067" y="4186543"/>
            <a:ext cx="1188600" cy="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oup 84"/>
          <p:cNvGrpSpPr/>
          <p:nvPr/>
        </p:nvGrpSpPr>
        <p:grpSpPr>
          <a:xfrm>
            <a:off x="1924726" y="2768485"/>
            <a:ext cx="284287" cy="292608"/>
            <a:chOff x="8212998" y="4167936"/>
            <a:chExt cx="296549" cy="353157"/>
          </a:xfrm>
          <a:solidFill>
            <a:srgbClr val="00B050"/>
          </a:solidFill>
        </p:grpSpPr>
        <p:sp>
          <p:nvSpPr>
            <p:cNvPr id="86" name="Oval 85"/>
            <p:cNvSpPr/>
            <p:nvPr/>
          </p:nvSpPr>
          <p:spPr>
            <a:xfrm>
              <a:off x="8233452" y="4220424"/>
              <a:ext cx="276095" cy="26165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8212998" y="4167936"/>
              <a:ext cx="285620" cy="35315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prstClr val="white"/>
                  </a:solidFill>
                  <a:latin typeface="Bookman Old Style" pitchFamily="18" charset="0"/>
                  <a:cs typeface="MV Boli" pitchFamily="2" charset="0"/>
                </a:rPr>
                <a:t>+</a:t>
              </a:r>
              <a:endParaRPr lang="en-US" sz="1400" b="1" dirty="0">
                <a:solidFill>
                  <a:prstClr val="white"/>
                </a:solidFill>
                <a:latin typeface="Bookman Old Style" pitchFamily="18" charset="0"/>
                <a:cs typeface="MV Boli" pitchFamily="2" charset="0"/>
              </a:endParaRP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1915200" y="3145359"/>
            <a:ext cx="284287" cy="292608"/>
            <a:chOff x="8212998" y="4178866"/>
            <a:chExt cx="296549" cy="353157"/>
          </a:xfrm>
          <a:solidFill>
            <a:srgbClr val="00B050"/>
          </a:solidFill>
        </p:grpSpPr>
        <p:sp>
          <p:nvSpPr>
            <p:cNvPr id="89" name="Oval 88"/>
            <p:cNvSpPr/>
            <p:nvPr/>
          </p:nvSpPr>
          <p:spPr>
            <a:xfrm>
              <a:off x="8233452" y="4220424"/>
              <a:ext cx="276095" cy="26165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8212998" y="4178866"/>
              <a:ext cx="285620" cy="35315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prstClr val="white"/>
                  </a:solidFill>
                  <a:latin typeface="Bookman Old Style" pitchFamily="18" charset="0"/>
                  <a:cs typeface="MV Boli" pitchFamily="2" charset="0"/>
                </a:rPr>
                <a:t>+</a:t>
              </a:r>
              <a:endParaRPr lang="en-US" sz="1400" b="1" dirty="0">
                <a:solidFill>
                  <a:prstClr val="white"/>
                </a:solidFill>
                <a:latin typeface="Bookman Old Style" pitchFamily="18" charset="0"/>
                <a:cs typeface="MV Boli" pitchFamily="2" charset="0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1915200" y="3512302"/>
            <a:ext cx="284287" cy="292608"/>
            <a:chOff x="8212998" y="4178866"/>
            <a:chExt cx="296549" cy="353157"/>
          </a:xfrm>
          <a:solidFill>
            <a:srgbClr val="00B050"/>
          </a:solidFill>
        </p:grpSpPr>
        <p:sp>
          <p:nvSpPr>
            <p:cNvPr id="92" name="Oval 91"/>
            <p:cNvSpPr/>
            <p:nvPr/>
          </p:nvSpPr>
          <p:spPr>
            <a:xfrm>
              <a:off x="8233452" y="4220424"/>
              <a:ext cx="276095" cy="26165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8212998" y="4178866"/>
              <a:ext cx="285620" cy="35315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prstClr val="white"/>
                  </a:solidFill>
                  <a:latin typeface="Bookman Old Style" pitchFamily="18" charset="0"/>
                  <a:cs typeface="MV Boli" pitchFamily="2" charset="0"/>
                </a:rPr>
                <a:t>+</a:t>
              </a:r>
              <a:endParaRPr lang="en-US" sz="1400" b="1" dirty="0">
                <a:solidFill>
                  <a:prstClr val="white"/>
                </a:solidFill>
                <a:latin typeface="Bookman Old Style" pitchFamily="18" charset="0"/>
                <a:cs typeface="MV Boli" pitchFamily="2" charset="0"/>
              </a:endParaRP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1915200" y="3825682"/>
            <a:ext cx="284287" cy="292608"/>
            <a:chOff x="8212998" y="4162474"/>
            <a:chExt cx="296549" cy="353157"/>
          </a:xfrm>
          <a:solidFill>
            <a:srgbClr val="00B050"/>
          </a:solidFill>
        </p:grpSpPr>
        <p:sp>
          <p:nvSpPr>
            <p:cNvPr id="95" name="Oval 94"/>
            <p:cNvSpPr/>
            <p:nvPr/>
          </p:nvSpPr>
          <p:spPr>
            <a:xfrm>
              <a:off x="8233452" y="4220424"/>
              <a:ext cx="276095" cy="26165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8212998" y="4162474"/>
              <a:ext cx="285620" cy="35315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prstClr val="white"/>
                  </a:solidFill>
                  <a:latin typeface="Bookman Old Style" pitchFamily="18" charset="0"/>
                  <a:cs typeface="MV Boli" pitchFamily="2" charset="0"/>
                </a:rPr>
                <a:t>+</a:t>
              </a:r>
              <a:endParaRPr lang="en-US" sz="1400" b="1" dirty="0">
                <a:solidFill>
                  <a:prstClr val="white"/>
                </a:solidFill>
                <a:latin typeface="Bookman Old Style" pitchFamily="18" charset="0"/>
                <a:cs typeface="MV Boli" pitchFamily="2" charset="0"/>
              </a:endParaRPr>
            </a:p>
          </p:txBody>
        </p:sp>
      </p:grpSp>
      <p:cxnSp>
        <p:nvCxnSpPr>
          <p:cNvPr id="97" name="Straight Arrow Connector 96"/>
          <p:cNvCxnSpPr/>
          <p:nvPr/>
        </p:nvCxnSpPr>
        <p:spPr>
          <a:xfrm>
            <a:off x="1491235" y="2358856"/>
            <a:ext cx="1366265" cy="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Group 100"/>
          <p:cNvGrpSpPr/>
          <p:nvPr/>
        </p:nvGrpSpPr>
        <p:grpSpPr>
          <a:xfrm>
            <a:off x="4901251" y="1237945"/>
            <a:ext cx="2121411" cy="536451"/>
            <a:chOff x="5664977" y="-254436"/>
            <a:chExt cx="2059019" cy="536451"/>
          </a:xfrm>
        </p:grpSpPr>
        <p:sp>
          <p:nvSpPr>
            <p:cNvPr id="102" name="Rounded Rectangular Callout 101"/>
            <p:cNvSpPr/>
            <p:nvPr/>
          </p:nvSpPr>
          <p:spPr>
            <a:xfrm>
              <a:off x="5812167" y="-254436"/>
              <a:ext cx="1800872" cy="536451"/>
            </a:xfrm>
            <a:prstGeom prst="wedgeRoundRectCallout">
              <a:avLst>
                <a:gd name="adj1" fmla="val -72696"/>
                <a:gd name="adj2" fmla="val 134014"/>
                <a:gd name="adj3" fmla="val 16667"/>
              </a:avLst>
            </a:prstGeom>
            <a:gradFill flip="none" rotWithShape="1">
              <a:gsLst>
                <a:gs pos="0">
                  <a:srgbClr val="FF3399">
                    <a:tint val="66000"/>
                    <a:satMod val="160000"/>
                  </a:srgbClr>
                </a:gs>
                <a:gs pos="50000">
                  <a:srgbClr val="FF3399">
                    <a:tint val="44500"/>
                    <a:satMod val="160000"/>
                  </a:srgbClr>
                </a:gs>
                <a:gs pos="100000">
                  <a:srgbClr val="FF3399">
                    <a:tint val="23500"/>
                    <a:satMod val="160000"/>
                  </a:srgbClr>
                </a:gs>
              </a:gsLst>
              <a:lin ang="8100000" scaled="1"/>
              <a:tileRect/>
            </a:gradFill>
            <a:ln>
              <a:solidFill>
                <a:srgbClr val="FF33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5664977" y="-244441"/>
              <a:ext cx="205901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ysClr val="windowText" lastClr="000000"/>
                  </a:solidFill>
                  <a:latin typeface="Bookman Old Style"/>
                </a:rPr>
                <a:t>Mark c.f. less than on Y-axis</a:t>
              </a:r>
              <a:endParaRPr lang="en-US" sz="1400" b="1" dirty="0">
                <a:solidFill>
                  <a:sysClr val="windowText" lastClr="000000"/>
                </a:solidFill>
                <a:latin typeface="Bookman Old Style"/>
              </a:endParaRP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3801729" y="2169344"/>
            <a:ext cx="2139340" cy="951373"/>
            <a:chOff x="4579991" y="-520513"/>
            <a:chExt cx="2139340" cy="951373"/>
          </a:xfrm>
        </p:grpSpPr>
        <p:sp>
          <p:nvSpPr>
            <p:cNvPr id="105" name="Rounded Rectangular Callout 263"/>
            <p:cNvSpPr/>
            <p:nvPr/>
          </p:nvSpPr>
          <p:spPr>
            <a:xfrm>
              <a:off x="4617152" y="-520513"/>
              <a:ext cx="2071943" cy="951373"/>
            </a:xfrm>
            <a:custGeom>
              <a:avLst/>
              <a:gdLst>
                <a:gd name="connsiteX0" fmla="*/ 0 w 2071943"/>
                <a:gd name="connsiteY0" fmla="*/ 72839 h 437027"/>
                <a:gd name="connsiteX1" fmla="*/ 72839 w 2071943"/>
                <a:gd name="connsiteY1" fmla="*/ 0 h 437027"/>
                <a:gd name="connsiteX2" fmla="*/ 345324 w 2071943"/>
                <a:gd name="connsiteY2" fmla="*/ 0 h 437027"/>
                <a:gd name="connsiteX3" fmla="*/ 345324 w 2071943"/>
                <a:gd name="connsiteY3" fmla="*/ 0 h 437027"/>
                <a:gd name="connsiteX4" fmla="*/ 863310 w 2071943"/>
                <a:gd name="connsiteY4" fmla="*/ 0 h 437027"/>
                <a:gd name="connsiteX5" fmla="*/ 1999104 w 2071943"/>
                <a:gd name="connsiteY5" fmla="*/ 0 h 437027"/>
                <a:gd name="connsiteX6" fmla="*/ 2071943 w 2071943"/>
                <a:gd name="connsiteY6" fmla="*/ 72839 h 437027"/>
                <a:gd name="connsiteX7" fmla="*/ 2071943 w 2071943"/>
                <a:gd name="connsiteY7" fmla="*/ 254932 h 437027"/>
                <a:gd name="connsiteX8" fmla="*/ 2071943 w 2071943"/>
                <a:gd name="connsiteY8" fmla="*/ 254932 h 437027"/>
                <a:gd name="connsiteX9" fmla="*/ 2071943 w 2071943"/>
                <a:gd name="connsiteY9" fmla="*/ 364189 h 437027"/>
                <a:gd name="connsiteX10" fmla="*/ 2071943 w 2071943"/>
                <a:gd name="connsiteY10" fmla="*/ 364188 h 437027"/>
                <a:gd name="connsiteX11" fmla="*/ 1999104 w 2071943"/>
                <a:gd name="connsiteY11" fmla="*/ 437027 h 437027"/>
                <a:gd name="connsiteX12" fmla="*/ 863310 w 2071943"/>
                <a:gd name="connsiteY12" fmla="*/ 437027 h 437027"/>
                <a:gd name="connsiteX13" fmla="*/ 236160 w 2071943"/>
                <a:gd name="connsiteY13" fmla="*/ 951373 h 437027"/>
                <a:gd name="connsiteX14" fmla="*/ 345324 w 2071943"/>
                <a:gd name="connsiteY14" fmla="*/ 437027 h 437027"/>
                <a:gd name="connsiteX15" fmla="*/ 72839 w 2071943"/>
                <a:gd name="connsiteY15" fmla="*/ 437027 h 437027"/>
                <a:gd name="connsiteX16" fmla="*/ 0 w 2071943"/>
                <a:gd name="connsiteY16" fmla="*/ 364188 h 437027"/>
                <a:gd name="connsiteX17" fmla="*/ 0 w 2071943"/>
                <a:gd name="connsiteY17" fmla="*/ 364189 h 437027"/>
                <a:gd name="connsiteX18" fmla="*/ 0 w 2071943"/>
                <a:gd name="connsiteY18" fmla="*/ 254932 h 437027"/>
                <a:gd name="connsiteX19" fmla="*/ 0 w 2071943"/>
                <a:gd name="connsiteY19" fmla="*/ 254932 h 437027"/>
                <a:gd name="connsiteX20" fmla="*/ 0 w 2071943"/>
                <a:gd name="connsiteY20" fmla="*/ 72839 h 437027"/>
                <a:gd name="connsiteX0" fmla="*/ 0 w 2071943"/>
                <a:gd name="connsiteY0" fmla="*/ 72839 h 951373"/>
                <a:gd name="connsiteX1" fmla="*/ 72839 w 2071943"/>
                <a:gd name="connsiteY1" fmla="*/ 0 h 951373"/>
                <a:gd name="connsiteX2" fmla="*/ 345324 w 2071943"/>
                <a:gd name="connsiteY2" fmla="*/ 0 h 951373"/>
                <a:gd name="connsiteX3" fmla="*/ 345324 w 2071943"/>
                <a:gd name="connsiteY3" fmla="*/ 0 h 951373"/>
                <a:gd name="connsiteX4" fmla="*/ 863310 w 2071943"/>
                <a:gd name="connsiteY4" fmla="*/ 0 h 951373"/>
                <a:gd name="connsiteX5" fmla="*/ 1999104 w 2071943"/>
                <a:gd name="connsiteY5" fmla="*/ 0 h 951373"/>
                <a:gd name="connsiteX6" fmla="*/ 2071943 w 2071943"/>
                <a:gd name="connsiteY6" fmla="*/ 72839 h 951373"/>
                <a:gd name="connsiteX7" fmla="*/ 2071943 w 2071943"/>
                <a:gd name="connsiteY7" fmla="*/ 254932 h 951373"/>
                <a:gd name="connsiteX8" fmla="*/ 2071943 w 2071943"/>
                <a:gd name="connsiteY8" fmla="*/ 254932 h 951373"/>
                <a:gd name="connsiteX9" fmla="*/ 2071943 w 2071943"/>
                <a:gd name="connsiteY9" fmla="*/ 364189 h 951373"/>
                <a:gd name="connsiteX10" fmla="*/ 2071943 w 2071943"/>
                <a:gd name="connsiteY10" fmla="*/ 364188 h 951373"/>
                <a:gd name="connsiteX11" fmla="*/ 1999104 w 2071943"/>
                <a:gd name="connsiteY11" fmla="*/ 437027 h 951373"/>
                <a:gd name="connsiteX12" fmla="*/ 475960 w 2071943"/>
                <a:gd name="connsiteY12" fmla="*/ 462427 h 951373"/>
                <a:gd name="connsiteX13" fmla="*/ 236160 w 2071943"/>
                <a:gd name="connsiteY13" fmla="*/ 951373 h 951373"/>
                <a:gd name="connsiteX14" fmla="*/ 345324 w 2071943"/>
                <a:gd name="connsiteY14" fmla="*/ 437027 h 951373"/>
                <a:gd name="connsiteX15" fmla="*/ 72839 w 2071943"/>
                <a:gd name="connsiteY15" fmla="*/ 437027 h 951373"/>
                <a:gd name="connsiteX16" fmla="*/ 0 w 2071943"/>
                <a:gd name="connsiteY16" fmla="*/ 364188 h 951373"/>
                <a:gd name="connsiteX17" fmla="*/ 0 w 2071943"/>
                <a:gd name="connsiteY17" fmla="*/ 364189 h 951373"/>
                <a:gd name="connsiteX18" fmla="*/ 0 w 2071943"/>
                <a:gd name="connsiteY18" fmla="*/ 254932 h 951373"/>
                <a:gd name="connsiteX19" fmla="*/ 0 w 2071943"/>
                <a:gd name="connsiteY19" fmla="*/ 254932 h 951373"/>
                <a:gd name="connsiteX20" fmla="*/ 0 w 2071943"/>
                <a:gd name="connsiteY20" fmla="*/ 72839 h 951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71943" h="951373">
                  <a:moveTo>
                    <a:pt x="0" y="72839"/>
                  </a:moveTo>
                  <a:cubicBezTo>
                    <a:pt x="0" y="32611"/>
                    <a:pt x="32611" y="0"/>
                    <a:pt x="72839" y="0"/>
                  </a:cubicBezTo>
                  <a:lnTo>
                    <a:pt x="345324" y="0"/>
                  </a:lnTo>
                  <a:lnTo>
                    <a:pt x="345324" y="0"/>
                  </a:lnTo>
                  <a:lnTo>
                    <a:pt x="863310" y="0"/>
                  </a:lnTo>
                  <a:lnTo>
                    <a:pt x="1999104" y="0"/>
                  </a:lnTo>
                  <a:cubicBezTo>
                    <a:pt x="2039332" y="0"/>
                    <a:pt x="2071943" y="32611"/>
                    <a:pt x="2071943" y="72839"/>
                  </a:cubicBezTo>
                  <a:lnTo>
                    <a:pt x="2071943" y="254932"/>
                  </a:lnTo>
                  <a:lnTo>
                    <a:pt x="2071943" y="254932"/>
                  </a:lnTo>
                  <a:lnTo>
                    <a:pt x="2071943" y="364189"/>
                  </a:lnTo>
                  <a:lnTo>
                    <a:pt x="2071943" y="364188"/>
                  </a:lnTo>
                  <a:cubicBezTo>
                    <a:pt x="2071943" y="404416"/>
                    <a:pt x="2039332" y="437027"/>
                    <a:pt x="1999104" y="437027"/>
                  </a:cubicBezTo>
                  <a:lnTo>
                    <a:pt x="475960" y="462427"/>
                  </a:lnTo>
                  <a:lnTo>
                    <a:pt x="236160" y="951373"/>
                  </a:lnTo>
                  <a:lnTo>
                    <a:pt x="345324" y="437027"/>
                  </a:lnTo>
                  <a:lnTo>
                    <a:pt x="72839" y="437027"/>
                  </a:lnTo>
                  <a:cubicBezTo>
                    <a:pt x="32611" y="437027"/>
                    <a:pt x="0" y="404416"/>
                    <a:pt x="0" y="364188"/>
                  </a:cubicBezTo>
                  <a:lnTo>
                    <a:pt x="0" y="364189"/>
                  </a:lnTo>
                  <a:lnTo>
                    <a:pt x="0" y="254932"/>
                  </a:lnTo>
                  <a:lnTo>
                    <a:pt x="0" y="254932"/>
                  </a:lnTo>
                  <a:lnTo>
                    <a:pt x="0" y="72839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4579991" y="-483027"/>
              <a:ext cx="2139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What is highest c.f.?</a:t>
              </a:r>
              <a:endParaRPr lang="en-US" sz="1400" b="1" dirty="0">
                <a:solidFill>
                  <a:prstClr val="white"/>
                </a:solidFill>
                <a:latin typeface="Bookman Old Style"/>
              </a:endParaRPr>
            </a:p>
          </p:txBody>
        </p:sp>
      </p:grpSp>
      <p:grpSp>
        <p:nvGrpSpPr>
          <p:cNvPr id="107" name="Group 106"/>
          <p:cNvGrpSpPr/>
          <p:nvPr/>
        </p:nvGrpSpPr>
        <p:grpSpPr>
          <a:xfrm>
            <a:off x="3276600" y="4057039"/>
            <a:ext cx="648209" cy="324241"/>
            <a:chOff x="5325557" y="-466739"/>
            <a:chExt cx="648209" cy="369014"/>
          </a:xfrm>
        </p:grpSpPr>
        <p:sp>
          <p:nvSpPr>
            <p:cNvPr id="108" name="Rounded Rectangular Callout 107"/>
            <p:cNvSpPr/>
            <p:nvPr/>
          </p:nvSpPr>
          <p:spPr>
            <a:xfrm>
              <a:off x="5389053" y="-466739"/>
              <a:ext cx="568333" cy="369014"/>
            </a:xfrm>
            <a:prstGeom prst="wedgeRoundRectCallout">
              <a:avLst>
                <a:gd name="adj1" fmla="val -121162"/>
                <a:gd name="adj2" fmla="val 47832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5325557" y="-462931"/>
              <a:ext cx="648209" cy="3502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139</a:t>
              </a:r>
              <a:endParaRPr lang="en-US" sz="1400" b="1" dirty="0">
                <a:solidFill>
                  <a:prstClr val="white"/>
                </a:solidFill>
                <a:latin typeface="Bookman Old Style"/>
              </a:endParaRPr>
            </a:p>
          </p:txBody>
        </p:sp>
      </p:grpSp>
      <p:grpSp>
        <p:nvGrpSpPr>
          <p:cNvPr id="110" name="Group 109"/>
          <p:cNvGrpSpPr/>
          <p:nvPr/>
        </p:nvGrpSpPr>
        <p:grpSpPr>
          <a:xfrm>
            <a:off x="4663846" y="2508918"/>
            <a:ext cx="3376076" cy="1213565"/>
            <a:chOff x="4898710" y="-266137"/>
            <a:chExt cx="3309553" cy="1213565"/>
          </a:xfrm>
        </p:grpSpPr>
        <p:sp>
          <p:nvSpPr>
            <p:cNvPr id="111" name="Rounded Rectangular Callout 269"/>
            <p:cNvSpPr/>
            <p:nvPr/>
          </p:nvSpPr>
          <p:spPr>
            <a:xfrm>
              <a:off x="4898710" y="-244740"/>
              <a:ext cx="3225867" cy="1192168"/>
            </a:xfrm>
            <a:custGeom>
              <a:avLst/>
              <a:gdLst>
                <a:gd name="connsiteX0" fmla="*/ 0 w 2903421"/>
                <a:gd name="connsiteY0" fmla="*/ 131801 h 790793"/>
                <a:gd name="connsiteX1" fmla="*/ 131801 w 2903421"/>
                <a:gd name="connsiteY1" fmla="*/ 0 h 790793"/>
                <a:gd name="connsiteX2" fmla="*/ 483904 w 2903421"/>
                <a:gd name="connsiteY2" fmla="*/ 0 h 790793"/>
                <a:gd name="connsiteX3" fmla="*/ 483904 w 2903421"/>
                <a:gd name="connsiteY3" fmla="*/ 0 h 790793"/>
                <a:gd name="connsiteX4" fmla="*/ 1209759 w 2903421"/>
                <a:gd name="connsiteY4" fmla="*/ 0 h 790793"/>
                <a:gd name="connsiteX5" fmla="*/ 2771620 w 2903421"/>
                <a:gd name="connsiteY5" fmla="*/ 0 h 790793"/>
                <a:gd name="connsiteX6" fmla="*/ 2903421 w 2903421"/>
                <a:gd name="connsiteY6" fmla="*/ 131801 h 790793"/>
                <a:gd name="connsiteX7" fmla="*/ 2903421 w 2903421"/>
                <a:gd name="connsiteY7" fmla="*/ 461296 h 790793"/>
                <a:gd name="connsiteX8" fmla="*/ 2903421 w 2903421"/>
                <a:gd name="connsiteY8" fmla="*/ 461296 h 790793"/>
                <a:gd name="connsiteX9" fmla="*/ 2903421 w 2903421"/>
                <a:gd name="connsiteY9" fmla="*/ 658994 h 790793"/>
                <a:gd name="connsiteX10" fmla="*/ 2903421 w 2903421"/>
                <a:gd name="connsiteY10" fmla="*/ 658992 h 790793"/>
                <a:gd name="connsiteX11" fmla="*/ 2771620 w 2903421"/>
                <a:gd name="connsiteY11" fmla="*/ 790793 h 790793"/>
                <a:gd name="connsiteX12" fmla="*/ 1209759 w 2903421"/>
                <a:gd name="connsiteY12" fmla="*/ 790793 h 790793"/>
                <a:gd name="connsiteX13" fmla="*/ -387287 w 2903421"/>
                <a:gd name="connsiteY13" fmla="*/ 1192168 h 790793"/>
                <a:gd name="connsiteX14" fmla="*/ 483904 w 2903421"/>
                <a:gd name="connsiteY14" fmla="*/ 790793 h 790793"/>
                <a:gd name="connsiteX15" fmla="*/ 131801 w 2903421"/>
                <a:gd name="connsiteY15" fmla="*/ 790793 h 790793"/>
                <a:gd name="connsiteX16" fmla="*/ 0 w 2903421"/>
                <a:gd name="connsiteY16" fmla="*/ 658992 h 790793"/>
                <a:gd name="connsiteX17" fmla="*/ 0 w 2903421"/>
                <a:gd name="connsiteY17" fmla="*/ 658994 h 790793"/>
                <a:gd name="connsiteX18" fmla="*/ 0 w 2903421"/>
                <a:gd name="connsiteY18" fmla="*/ 461296 h 790793"/>
                <a:gd name="connsiteX19" fmla="*/ 0 w 2903421"/>
                <a:gd name="connsiteY19" fmla="*/ 461296 h 790793"/>
                <a:gd name="connsiteX20" fmla="*/ 0 w 2903421"/>
                <a:gd name="connsiteY20" fmla="*/ 131801 h 790793"/>
                <a:gd name="connsiteX0" fmla="*/ 387287 w 3290708"/>
                <a:gd name="connsiteY0" fmla="*/ 131801 h 1192168"/>
                <a:gd name="connsiteX1" fmla="*/ 519088 w 3290708"/>
                <a:gd name="connsiteY1" fmla="*/ 0 h 1192168"/>
                <a:gd name="connsiteX2" fmla="*/ 871191 w 3290708"/>
                <a:gd name="connsiteY2" fmla="*/ 0 h 1192168"/>
                <a:gd name="connsiteX3" fmla="*/ 871191 w 3290708"/>
                <a:gd name="connsiteY3" fmla="*/ 0 h 1192168"/>
                <a:gd name="connsiteX4" fmla="*/ 1597046 w 3290708"/>
                <a:gd name="connsiteY4" fmla="*/ 0 h 1192168"/>
                <a:gd name="connsiteX5" fmla="*/ 3158907 w 3290708"/>
                <a:gd name="connsiteY5" fmla="*/ 0 h 1192168"/>
                <a:gd name="connsiteX6" fmla="*/ 3290708 w 3290708"/>
                <a:gd name="connsiteY6" fmla="*/ 131801 h 1192168"/>
                <a:gd name="connsiteX7" fmla="*/ 3290708 w 3290708"/>
                <a:gd name="connsiteY7" fmla="*/ 461296 h 1192168"/>
                <a:gd name="connsiteX8" fmla="*/ 3290708 w 3290708"/>
                <a:gd name="connsiteY8" fmla="*/ 461296 h 1192168"/>
                <a:gd name="connsiteX9" fmla="*/ 3290708 w 3290708"/>
                <a:gd name="connsiteY9" fmla="*/ 658994 h 1192168"/>
                <a:gd name="connsiteX10" fmla="*/ 3290708 w 3290708"/>
                <a:gd name="connsiteY10" fmla="*/ 658992 h 1192168"/>
                <a:gd name="connsiteX11" fmla="*/ 3158907 w 3290708"/>
                <a:gd name="connsiteY11" fmla="*/ 790793 h 1192168"/>
                <a:gd name="connsiteX12" fmla="*/ 1597046 w 3290708"/>
                <a:gd name="connsiteY12" fmla="*/ 790793 h 1192168"/>
                <a:gd name="connsiteX13" fmla="*/ 1241655 w 3290708"/>
                <a:gd name="connsiteY13" fmla="*/ 782605 h 1192168"/>
                <a:gd name="connsiteX14" fmla="*/ 0 w 3290708"/>
                <a:gd name="connsiteY14" fmla="*/ 1192168 h 1192168"/>
                <a:gd name="connsiteX15" fmla="*/ 871191 w 3290708"/>
                <a:gd name="connsiteY15" fmla="*/ 790793 h 1192168"/>
                <a:gd name="connsiteX16" fmla="*/ 519088 w 3290708"/>
                <a:gd name="connsiteY16" fmla="*/ 790793 h 1192168"/>
                <a:gd name="connsiteX17" fmla="*/ 387287 w 3290708"/>
                <a:gd name="connsiteY17" fmla="*/ 658992 h 1192168"/>
                <a:gd name="connsiteX18" fmla="*/ 387287 w 3290708"/>
                <a:gd name="connsiteY18" fmla="*/ 658994 h 1192168"/>
                <a:gd name="connsiteX19" fmla="*/ 387287 w 3290708"/>
                <a:gd name="connsiteY19" fmla="*/ 461296 h 1192168"/>
                <a:gd name="connsiteX20" fmla="*/ 387287 w 3290708"/>
                <a:gd name="connsiteY20" fmla="*/ 461296 h 1192168"/>
                <a:gd name="connsiteX21" fmla="*/ 387287 w 3290708"/>
                <a:gd name="connsiteY21" fmla="*/ 131801 h 119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290708" h="1192168">
                  <a:moveTo>
                    <a:pt x="387287" y="131801"/>
                  </a:moveTo>
                  <a:cubicBezTo>
                    <a:pt x="387287" y="59009"/>
                    <a:pt x="446296" y="0"/>
                    <a:pt x="519088" y="0"/>
                  </a:cubicBezTo>
                  <a:lnTo>
                    <a:pt x="871191" y="0"/>
                  </a:lnTo>
                  <a:lnTo>
                    <a:pt x="871191" y="0"/>
                  </a:lnTo>
                  <a:lnTo>
                    <a:pt x="1597046" y="0"/>
                  </a:lnTo>
                  <a:lnTo>
                    <a:pt x="3158907" y="0"/>
                  </a:lnTo>
                  <a:cubicBezTo>
                    <a:pt x="3231699" y="0"/>
                    <a:pt x="3290708" y="59009"/>
                    <a:pt x="3290708" y="131801"/>
                  </a:cubicBezTo>
                  <a:lnTo>
                    <a:pt x="3290708" y="461296"/>
                  </a:lnTo>
                  <a:lnTo>
                    <a:pt x="3290708" y="461296"/>
                  </a:lnTo>
                  <a:lnTo>
                    <a:pt x="3290708" y="658994"/>
                  </a:lnTo>
                  <a:lnTo>
                    <a:pt x="3290708" y="658992"/>
                  </a:lnTo>
                  <a:cubicBezTo>
                    <a:pt x="3290708" y="731784"/>
                    <a:pt x="3231699" y="790793"/>
                    <a:pt x="3158907" y="790793"/>
                  </a:cubicBezTo>
                  <a:lnTo>
                    <a:pt x="1597046" y="790793"/>
                  </a:lnTo>
                  <a:cubicBezTo>
                    <a:pt x="1586532" y="790180"/>
                    <a:pt x="1252169" y="783218"/>
                    <a:pt x="1241655" y="782605"/>
                  </a:cubicBezTo>
                  <a:lnTo>
                    <a:pt x="0" y="1192168"/>
                  </a:lnTo>
                  <a:lnTo>
                    <a:pt x="871191" y="790793"/>
                  </a:lnTo>
                  <a:lnTo>
                    <a:pt x="519088" y="790793"/>
                  </a:lnTo>
                  <a:cubicBezTo>
                    <a:pt x="446296" y="790793"/>
                    <a:pt x="387287" y="731784"/>
                    <a:pt x="387287" y="658992"/>
                  </a:cubicBezTo>
                  <a:lnTo>
                    <a:pt x="387287" y="658994"/>
                  </a:lnTo>
                  <a:lnTo>
                    <a:pt x="387287" y="461296"/>
                  </a:lnTo>
                  <a:lnTo>
                    <a:pt x="387287" y="461296"/>
                  </a:lnTo>
                  <a:lnTo>
                    <a:pt x="387287" y="131801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3399">
                    <a:tint val="66000"/>
                    <a:satMod val="160000"/>
                  </a:srgbClr>
                </a:gs>
                <a:gs pos="50000">
                  <a:srgbClr val="FF3399">
                    <a:tint val="44500"/>
                    <a:satMod val="160000"/>
                  </a:srgbClr>
                </a:gs>
                <a:gs pos="100000">
                  <a:srgbClr val="FF3399">
                    <a:tint val="23500"/>
                    <a:satMod val="160000"/>
                  </a:srgbClr>
                </a:gs>
              </a:gsLst>
              <a:lin ang="8100000" scaled="1"/>
              <a:tileRect/>
            </a:gradFill>
            <a:ln>
              <a:solidFill>
                <a:srgbClr val="FF33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5203069" y="-266137"/>
              <a:ext cx="300519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ysClr val="windowText" lastClr="000000"/>
                  </a:solidFill>
                  <a:latin typeface="Bookman Old Style"/>
                </a:rPr>
                <a:t>Since we have 20 </a:t>
              </a:r>
              <a:r>
                <a:rPr lang="en-US" sz="1400" b="1" dirty="0" err="1" smtClean="0">
                  <a:solidFill>
                    <a:sysClr val="windowText" lastClr="000000"/>
                  </a:solidFill>
                  <a:latin typeface="Bookman Old Style"/>
                </a:rPr>
                <a:t>cms</a:t>
              </a:r>
              <a:r>
                <a:rPr lang="en-US" sz="1400" b="1" dirty="0" smtClean="0">
                  <a:solidFill>
                    <a:sysClr val="windowText" lastClr="000000"/>
                  </a:solidFill>
                  <a:latin typeface="Bookman Old Style"/>
                </a:rPr>
                <a:t> on </a:t>
              </a:r>
            </a:p>
            <a:p>
              <a:pPr algn="ctr"/>
              <a:r>
                <a:rPr lang="en-US" sz="1400" b="1" dirty="0" smtClean="0">
                  <a:solidFill>
                    <a:sysClr val="windowText" lastClr="000000"/>
                  </a:solidFill>
                  <a:latin typeface="Bookman Old Style"/>
                </a:rPr>
                <a:t>Y-axis, we will consider simplest scale 1 cm = 10 units</a:t>
              </a:r>
              <a:endParaRPr lang="en-US" sz="1400" b="1" dirty="0">
                <a:solidFill>
                  <a:sysClr val="windowText" lastClr="000000"/>
                </a:solidFill>
                <a:latin typeface="Bookman Old Style"/>
              </a:endParaRP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2280598" y="1296037"/>
            <a:ext cx="1300802" cy="816732"/>
            <a:chOff x="4942707" y="-533267"/>
            <a:chExt cx="1353620" cy="816732"/>
          </a:xfrm>
        </p:grpSpPr>
        <p:sp>
          <p:nvSpPr>
            <p:cNvPr id="114" name="Rounded Rectangular Callout 274"/>
            <p:cNvSpPr/>
            <p:nvPr/>
          </p:nvSpPr>
          <p:spPr>
            <a:xfrm>
              <a:off x="5046142" y="-525871"/>
              <a:ext cx="1151908" cy="809336"/>
            </a:xfrm>
            <a:custGeom>
              <a:avLst/>
              <a:gdLst>
                <a:gd name="connsiteX0" fmla="*/ 0 w 1106961"/>
                <a:gd name="connsiteY0" fmla="*/ 84564 h 507376"/>
                <a:gd name="connsiteX1" fmla="*/ 84564 w 1106961"/>
                <a:gd name="connsiteY1" fmla="*/ 0 h 507376"/>
                <a:gd name="connsiteX2" fmla="*/ 184494 w 1106961"/>
                <a:gd name="connsiteY2" fmla="*/ 0 h 507376"/>
                <a:gd name="connsiteX3" fmla="*/ 184494 w 1106961"/>
                <a:gd name="connsiteY3" fmla="*/ 0 h 507376"/>
                <a:gd name="connsiteX4" fmla="*/ 461234 w 1106961"/>
                <a:gd name="connsiteY4" fmla="*/ 0 h 507376"/>
                <a:gd name="connsiteX5" fmla="*/ 1022397 w 1106961"/>
                <a:gd name="connsiteY5" fmla="*/ 0 h 507376"/>
                <a:gd name="connsiteX6" fmla="*/ 1106961 w 1106961"/>
                <a:gd name="connsiteY6" fmla="*/ 84564 h 507376"/>
                <a:gd name="connsiteX7" fmla="*/ 1106961 w 1106961"/>
                <a:gd name="connsiteY7" fmla="*/ 295969 h 507376"/>
                <a:gd name="connsiteX8" fmla="*/ 1106961 w 1106961"/>
                <a:gd name="connsiteY8" fmla="*/ 295969 h 507376"/>
                <a:gd name="connsiteX9" fmla="*/ 1106961 w 1106961"/>
                <a:gd name="connsiteY9" fmla="*/ 422813 h 507376"/>
                <a:gd name="connsiteX10" fmla="*/ 1106961 w 1106961"/>
                <a:gd name="connsiteY10" fmla="*/ 422812 h 507376"/>
                <a:gd name="connsiteX11" fmla="*/ 1022397 w 1106961"/>
                <a:gd name="connsiteY11" fmla="*/ 507376 h 507376"/>
                <a:gd name="connsiteX12" fmla="*/ 461234 w 1106961"/>
                <a:gd name="connsiteY12" fmla="*/ 507376 h 507376"/>
                <a:gd name="connsiteX13" fmla="*/ 143960 w 1106961"/>
                <a:gd name="connsiteY13" fmla="*/ 809336 h 507376"/>
                <a:gd name="connsiteX14" fmla="*/ 184494 w 1106961"/>
                <a:gd name="connsiteY14" fmla="*/ 507376 h 507376"/>
                <a:gd name="connsiteX15" fmla="*/ 84564 w 1106961"/>
                <a:gd name="connsiteY15" fmla="*/ 507376 h 507376"/>
                <a:gd name="connsiteX16" fmla="*/ 0 w 1106961"/>
                <a:gd name="connsiteY16" fmla="*/ 422812 h 507376"/>
                <a:gd name="connsiteX17" fmla="*/ 0 w 1106961"/>
                <a:gd name="connsiteY17" fmla="*/ 422813 h 507376"/>
                <a:gd name="connsiteX18" fmla="*/ 0 w 1106961"/>
                <a:gd name="connsiteY18" fmla="*/ 295969 h 507376"/>
                <a:gd name="connsiteX19" fmla="*/ 0 w 1106961"/>
                <a:gd name="connsiteY19" fmla="*/ 295969 h 507376"/>
                <a:gd name="connsiteX20" fmla="*/ 0 w 1106961"/>
                <a:gd name="connsiteY20" fmla="*/ 84564 h 507376"/>
                <a:gd name="connsiteX0" fmla="*/ 0 w 1106961"/>
                <a:gd name="connsiteY0" fmla="*/ 84564 h 809336"/>
                <a:gd name="connsiteX1" fmla="*/ 84564 w 1106961"/>
                <a:gd name="connsiteY1" fmla="*/ 0 h 809336"/>
                <a:gd name="connsiteX2" fmla="*/ 184494 w 1106961"/>
                <a:gd name="connsiteY2" fmla="*/ 0 h 809336"/>
                <a:gd name="connsiteX3" fmla="*/ 184494 w 1106961"/>
                <a:gd name="connsiteY3" fmla="*/ 0 h 809336"/>
                <a:gd name="connsiteX4" fmla="*/ 461234 w 1106961"/>
                <a:gd name="connsiteY4" fmla="*/ 0 h 809336"/>
                <a:gd name="connsiteX5" fmla="*/ 1022397 w 1106961"/>
                <a:gd name="connsiteY5" fmla="*/ 0 h 809336"/>
                <a:gd name="connsiteX6" fmla="*/ 1106961 w 1106961"/>
                <a:gd name="connsiteY6" fmla="*/ 84564 h 809336"/>
                <a:gd name="connsiteX7" fmla="*/ 1106961 w 1106961"/>
                <a:gd name="connsiteY7" fmla="*/ 295969 h 809336"/>
                <a:gd name="connsiteX8" fmla="*/ 1106961 w 1106961"/>
                <a:gd name="connsiteY8" fmla="*/ 295969 h 809336"/>
                <a:gd name="connsiteX9" fmla="*/ 1106961 w 1106961"/>
                <a:gd name="connsiteY9" fmla="*/ 422813 h 809336"/>
                <a:gd name="connsiteX10" fmla="*/ 1106961 w 1106961"/>
                <a:gd name="connsiteY10" fmla="*/ 422812 h 809336"/>
                <a:gd name="connsiteX11" fmla="*/ 1022397 w 1106961"/>
                <a:gd name="connsiteY11" fmla="*/ 507376 h 809336"/>
                <a:gd name="connsiteX12" fmla="*/ 286609 w 1106961"/>
                <a:gd name="connsiteY12" fmla="*/ 523251 h 809336"/>
                <a:gd name="connsiteX13" fmla="*/ 143960 w 1106961"/>
                <a:gd name="connsiteY13" fmla="*/ 809336 h 809336"/>
                <a:gd name="connsiteX14" fmla="*/ 184494 w 1106961"/>
                <a:gd name="connsiteY14" fmla="*/ 507376 h 809336"/>
                <a:gd name="connsiteX15" fmla="*/ 84564 w 1106961"/>
                <a:gd name="connsiteY15" fmla="*/ 507376 h 809336"/>
                <a:gd name="connsiteX16" fmla="*/ 0 w 1106961"/>
                <a:gd name="connsiteY16" fmla="*/ 422812 h 809336"/>
                <a:gd name="connsiteX17" fmla="*/ 0 w 1106961"/>
                <a:gd name="connsiteY17" fmla="*/ 422813 h 809336"/>
                <a:gd name="connsiteX18" fmla="*/ 0 w 1106961"/>
                <a:gd name="connsiteY18" fmla="*/ 295969 h 809336"/>
                <a:gd name="connsiteX19" fmla="*/ 0 w 1106961"/>
                <a:gd name="connsiteY19" fmla="*/ 295969 h 809336"/>
                <a:gd name="connsiteX20" fmla="*/ 0 w 1106961"/>
                <a:gd name="connsiteY20" fmla="*/ 84564 h 80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06961" h="809336">
                  <a:moveTo>
                    <a:pt x="0" y="84564"/>
                  </a:moveTo>
                  <a:cubicBezTo>
                    <a:pt x="0" y="37861"/>
                    <a:pt x="37861" y="0"/>
                    <a:pt x="84564" y="0"/>
                  </a:cubicBezTo>
                  <a:lnTo>
                    <a:pt x="184494" y="0"/>
                  </a:lnTo>
                  <a:lnTo>
                    <a:pt x="184494" y="0"/>
                  </a:lnTo>
                  <a:lnTo>
                    <a:pt x="461234" y="0"/>
                  </a:lnTo>
                  <a:lnTo>
                    <a:pt x="1022397" y="0"/>
                  </a:lnTo>
                  <a:cubicBezTo>
                    <a:pt x="1069100" y="0"/>
                    <a:pt x="1106961" y="37861"/>
                    <a:pt x="1106961" y="84564"/>
                  </a:cubicBezTo>
                  <a:lnTo>
                    <a:pt x="1106961" y="295969"/>
                  </a:lnTo>
                  <a:lnTo>
                    <a:pt x="1106961" y="295969"/>
                  </a:lnTo>
                  <a:lnTo>
                    <a:pt x="1106961" y="422813"/>
                  </a:lnTo>
                  <a:lnTo>
                    <a:pt x="1106961" y="422812"/>
                  </a:lnTo>
                  <a:cubicBezTo>
                    <a:pt x="1106961" y="469515"/>
                    <a:pt x="1069100" y="507376"/>
                    <a:pt x="1022397" y="507376"/>
                  </a:cubicBezTo>
                  <a:lnTo>
                    <a:pt x="286609" y="523251"/>
                  </a:lnTo>
                  <a:lnTo>
                    <a:pt x="143960" y="809336"/>
                  </a:lnTo>
                  <a:lnTo>
                    <a:pt x="184494" y="507376"/>
                  </a:lnTo>
                  <a:lnTo>
                    <a:pt x="84564" y="507376"/>
                  </a:lnTo>
                  <a:cubicBezTo>
                    <a:pt x="37861" y="507376"/>
                    <a:pt x="0" y="469515"/>
                    <a:pt x="0" y="422812"/>
                  </a:cubicBezTo>
                  <a:lnTo>
                    <a:pt x="0" y="422813"/>
                  </a:lnTo>
                  <a:lnTo>
                    <a:pt x="0" y="295969"/>
                  </a:lnTo>
                  <a:lnTo>
                    <a:pt x="0" y="295969"/>
                  </a:lnTo>
                  <a:lnTo>
                    <a:pt x="0" y="8456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4942707" y="-533267"/>
              <a:ext cx="13536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Now plot the points</a:t>
              </a:r>
              <a:endParaRPr lang="en-US" sz="1400" b="1" dirty="0">
                <a:solidFill>
                  <a:prstClr val="white"/>
                </a:solidFill>
                <a:latin typeface="Bookman Old Style"/>
              </a:endParaRPr>
            </a:p>
          </p:txBody>
        </p:sp>
      </p:grpSp>
      <p:sp>
        <p:nvSpPr>
          <p:cNvPr id="119" name="Oval 118"/>
          <p:cNvSpPr/>
          <p:nvPr/>
        </p:nvSpPr>
        <p:spPr>
          <a:xfrm>
            <a:off x="2762250" y="4369086"/>
            <a:ext cx="455647" cy="40271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120" name="Straight Connector 119"/>
          <p:cNvCxnSpPr/>
          <p:nvPr/>
        </p:nvCxnSpPr>
        <p:spPr>
          <a:xfrm flipH="1">
            <a:off x="3985368" y="4394257"/>
            <a:ext cx="1225296" cy="6100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 flipV="1">
            <a:off x="5230152" y="4379719"/>
            <a:ext cx="3836" cy="384810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/>
          <p:cNvSpPr txBox="1"/>
          <p:nvPr/>
        </p:nvSpPr>
        <p:spPr>
          <a:xfrm>
            <a:off x="2792421" y="2616326"/>
            <a:ext cx="381213" cy="239393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1804709" y="2620792"/>
            <a:ext cx="432040" cy="292608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1795938" y="3339069"/>
            <a:ext cx="449583" cy="292608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2784682" y="3365677"/>
            <a:ext cx="396690" cy="239393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2788590" y="2993272"/>
            <a:ext cx="388875" cy="239393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1800367" y="2982145"/>
            <a:ext cx="440725" cy="292608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1800367" y="3727697"/>
            <a:ext cx="440725" cy="292608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2782698" y="3726437"/>
            <a:ext cx="400658" cy="239393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1811062" y="2230841"/>
            <a:ext cx="419334" cy="292608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2792421" y="2257449"/>
            <a:ext cx="381213" cy="239393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4394425" y="4709643"/>
            <a:ext cx="55472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10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5060152" y="4709643"/>
            <a:ext cx="617684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15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5672682" y="4709643"/>
            <a:ext cx="5776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20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6288331" y="4709643"/>
            <a:ext cx="60458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25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6912515" y="4709643"/>
            <a:ext cx="569404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30</a:t>
            </a:r>
          </a:p>
        </p:txBody>
      </p:sp>
      <p:sp>
        <p:nvSpPr>
          <p:cNvPr id="152" name="TextBox 151"/>
          <p:cNvSpPr txBox="1"/>
          <p:nvPr/>
        </p:nvSpPr>
        <p:spPr>
          <a:xfrm>
            <a:off x="1232078" y="4063489"/>
            <a:ext cx="418367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31</a:t>
            </a:r>
          </a:p>
        </p:txBody>
      </p:sp>
      <p:cxnSp>
        <p:nvCxnSpPr>
          <p:cNvPr id="153" name="Straight Arrow Connector 152"/>
          <p:cNvCxnSpPr/>
          <p:nvPr/>
        </p:nvCxnSpPr>
        <p:spPr>
          <a:xfrm flipH="1">
            <a:off x="1557706" y="4212597"/>
            <a:ext cx="1214497" cy="27432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>
            <a:off x="1580067" y="4570441"/>
            <a:ext cx="1188600" cy="0"/>
          </a:xfrm>
          <a:prstGeom prst="straightConnector1">
            <a:avLst/>
          </a:prstGeom>
          <a:ln w="190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TextBox 154"/>
          <p:cNvSpPr txBox="1"/>
          <p:nvPr/>
        </p:nvSpPr>
        <p:spPr>
          <a:xfrm>
            <a:off x="7541165" y="4709643"/>
            <a:ext cx="569404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35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8137447" y="4709643"/>
            <a:ext cx="569404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40</a:t>
            </a:r>
          </a:p>
        </p:txBody>
      </p:sp>
      <p:sp>
        <p:nvSpPr>
          <p:cNvPr id="157" name="TextBox 156"/>
          <p:cNvSpPr txBox="1"/>
          <p:nvPr/>
        </p:nvSpPr>
        <p:spPr>
          <a:xfrm>
            <a:off x="3931829" y="4427087"/>
            <a:ext cx="848539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(10, 0)</a:t>
            </a:r>
          </a:p>
        </p:txBody>
      </p:sp>
      <p:cxnSp>
        <p:nvCxnSpPr>
          <p:cNvPr id="158" name="Straight Connector 157"/>
          <p:cNvCxnSpPr/>
          <p:nvPr/>
        </p:nvCxnSpPr>
        <p:spPr>
          <a:xfrm flipH="1" flipV="1">
            <a:off x="5862638" y="3884419"/>
            <a:ext cx="128" cy="871312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flipH="1" flipV="1">
            <a:off x="3981450" y="3894001"/>
            <a:ext cx="1895894" cy="0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/>
          <p:cNvSpPr txBox="1"/>
          <p:nvPr/>
        </p:nvSpPr>
        <p:spPr>
          <a:xfrm>
            <a:off x="5036730" y="3573820"/>
            <a:ext cx="117444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(20 , 29)</a:t>
            </a:r>
          </a:p>
        </p:txBody>
      </p:sp>
      <p:cxnSp>
        <p:nvCxnSpPr>
          <p:cNvPr id="162" name="Straight Connector 161"/>
          <p:cNvCxnSpPr/>
          <p:nvPr/>
        </p:nvCxnSpPr>
        <p:spPr>
          <a:xfrm flipH="1" flipV="1">
            <a:off x="6477000" y="3217669"/>
            <a:ext cx="3717" cy="1535776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/>
        </p:nvCxnSpPr>
        <p:spPr>
          <a:xfrm flipH="1" flipV="1">
            <a:off x="3981450" y="3230369"/>
            <a:ext cx="2442555" cy="3151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/>
          <p:cNvSpPr txBox="1"/>
          <p:nvPr/>
        </p:nvSpPr>
        <p:spPr>
          <a:xfrm>
            <a:off x="5748283" y="2889606"/>
            <a:ext cx="96353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(25, 51)</a:t>
            </a:r>
          </a:p>
        </p:txBody>
      </p:sp>
      <p:cxnSp>
        <p:nvCxnSpPr>
          <p:cNvPr id="166" name="Straight Connector 165"/>
          <p:cNvCxnSpPr/>
          <p:nvPr/>
        </p:nvCxnSpPr>
        <p:spPr>
          <a:xfrm flipV="1">
            <a:off x="7093898" y="2417569"/>
            <a:ext cx="2227" cy="2324101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/>
          <p:nvPr/>
        </p:nvCxnSpPr>
        <p:spPr>
          <a:xfrm flipH="1" flipV="1">
            <a:off x="3977640" y="2413759"/>
            <a:ext cx="3093720" cy="10131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/>
          <p:cNvSpPr txBox="1"/>
          <p:nvPr/>
        </p:nvSpPr>
        <p:spPr>
          <a:xfrm>
            <a:off x="6332129" y="2095745"/>
            <a:ext cx="96353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(30, 78)</a:t>
            </a:r>
          </a:p>
        </p:txBody>
      </p:sp>
      <p:cxnSp>
        <p:nvCxnSpPr>
          <p:cNvPr id="170" name="Straight Connector 169"/>
          <p:cNvCxnSpPr/>
          <p:nvPr/>
        </p:nvCxnSpPr>
        <p:spPr>
          <a:xfrm flipH="1" flipV="1">
            <a:off x="7718425" y="1480944"/>
            <a:ext cx="9525" cy="3298826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H="1" flipV="1">
            <a:off x="3981450" y="1487294"/>
            <a:ext cx="3753207" cy="4756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extBox 172"/>
          <p:cNvSpPr txBox="1"/>
          <p:nvPr/>
        </p:nvSpPr>
        <p:spPr>
          <a:xfrm>
            <a:off x="6865529" y="1153465"/>
            <a:ext cx="112458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(35, 109)</a:t>
            </a:r>
          </a:p>
        </p:txBody>
      </p:sp>
      <p:cxnSp>
        <p:nvCxnSpPr>
          <p:cNvPr id="176" name="Straight Connector 175"/>
          <p:cNvCxnSpPr/>
          <p:nvPr/>
        </p:nvCxnSpPr>
        <p:spPr>
          <a:xfrm flipV="1">
            <a:off x="8345406" y="574482"/>
            <a:ext cx="8019" cy="4184505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/>
          <p:cNvCxnSpPr/>
          <p:nvPr/>
        </p:nvCxnSpPr>
        <p:spPr>
          <a:xfrm flipH="1" flipV="1">
            <a:off x="4000500" y="577339"/>
            <a:ext cx="4333622" cy="1904"/>
          </a:xfrm>
          <a:prstGeom prst="line">
            <a:avLst/>
          </a:prstGeom>
          <a:ln w="28575">
            <a:solidFill>
              <a:srgbClr val="0000CC"/>
            </a:solidFill>
            <a:prstDash val="dash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/>
          <p:cNvSpPr txBox="1"/>
          <p:nvPr/>
        </p:nvSpPr>
        <p:spPr>
          <a:xfrm>
            <a:off x="2780695" y="4453651"/>
            <a:ext cx="404665" cy="233581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7349557" y="549171"/>
            <a:ext cx="112325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(40, 139)</a:t>
            </a:r>
          </a:p>
        </p:txBody>
      </p:sp>
      <p:sp>
        <p:nvSpPr>
          <p:cNvPr id="182" name="Freeform 181"/>
          <p:cNvSpPr/>
          <p:nvPr/>
        </p:nvSpPr>
        <p:spPr>
          <a:xfrm>
            <a:off x="4598016" y="526860"/>
            <a:ext cx="3764038" cy="4226585"/>
          </a:xfrm>
          <a:custGeom>
            <a:avLst/>
            <a:gdLst>
              <a:gd name="connsiteX0" fmla="*/ 0 w 3981450"/>
              <a:gd name="connsiteY0" fmla="*/ 4113212 h 4113212"/>
              <a:gd name="connsiteX1" fmla="*/ 742950 w 3981450"/>
              <a:gd name="connsiteY1" fmla="*/ 3703637 h 4113212"/>
              <a:gd name="connsiteX2" fmla="*/ 1466850 w 3981450"/>
              <a:gd name="connsiteY2" fmla="*/ 2732087 h 4113212"/>
              <a:gd name="connsiteX3" fmla="*/ 2162175 w 3981450"/>
              <a:gd name="connsiteY3" fmla="*/ 817562 h 4113212"/>
              <a:gd name="connsiteX4" fmla="*/ 3276600 w 3981450"/>
              <a:gd name="connsiteY4" fmla="*/ 122237 h 4113212"/>
              <a:gd name="connsiteX5" fmla="*/ 3981450 w 3981450"/>
              <a:gd name="connsiteY5" fmla="*/ 84137 h 4113212"/>
              <a:gd name="connsiteX6" fmla="*/ 3981450 w 3981450"/>
              <a:gd name="connsiteY6" fmla="*/ 84137 h 4113212"/>
              <a:gd name="connsiteX0" fmla="*/ 0 w 3981450"/>
              <a:gd name="connsiteY0" fmla="*/ 4049070 h 4049070"/>
              <a:gd name="connsiteX1" fmla="*/ 742950 w 3981450"/>
              <a:gd name="connsiteY1" fmla="*/ 3639495 h 4049070"/>
              <a:gd name="connsiteX2" fmla="*/ 1466850 w 3981450"/>
              <a:gd name="connsiteY2" fmla="*/ 2667945 h 4049070"/>
              <a:gd name="connsiteX3" fmla="*/ 2162175 w 3981450"/>
              <a:gd name="connsiteY3" fmla="*/ 753420 h 4049070"/>
              <a:gd name="connsiteX4" fmla="*/ 3276600 w 3981450"/>
              <a:gd name="connsiteY4" fmla="*/ 58095 h 4049070"/>
              <a:gd name="connsiteX5" fmla="*/ 3614429 w 3981450"/>
              <a:gd name="connsiteY5" fmla="*/ 35415 h 4049070"/>
              <a:gd name="connsiteX6" fmla="*/ 3981450 w 3981450"/>
              <a:gd name="connsiteY6" fmla="*/ 19995 h 4049070"/>
              <a:gd name="connsiteX7" fmla="*/ 3981450 w 3981450"/>
              <a:gd name="connsiteY7" fmla="*/ 19995 h 4049070"/>
              <a:gd name="connsiteX0" fmla="*/ 0 w 3981450"/>
              <a:gd name="connsiteY0" fmla="*/ 4046670 h 4046670"/>
              <a:gd name="connsiteX1" fmla="*/ 742950 w 3981450"/>
              <a:gd name="connsiteY1" fmla="*/ 3637095 h 4046670"/>
              <a:gd name="connsiteX2" fmla="*/ 1466850 w 3981450"/>
              <a:gd name="connsiteY2" fmla="*/ 2665545 h 4046670"/>
              <a:gd name="connsiteX3" fmla="*/ 2162175 w 3981450"/>
              <a:gd name="connsiteY3" fmla="*/ 751020 h 4046670"/>
              <a:gd name="connsiteX4" fmla="*/ 3276600 w 3981450"/>
              <a:gd name="connsiteY4" fmla="*/ 55695 h 4046670"/>
              <a:gd name="connsiteX5" fmla="*/ 3614429 w 3981450"/>
              <a:gd name="connsiteY5" fmla="*/ 33015 h 4046670"/>
              <a:gd name="connsiteX6" fmla="*/ 3981450 w 3981450"/>
              <a:gd name="connsiteY6" fmla="*/ 17595 h 4046670"/>
              <a:gd name="connsiteX7" fmla="*/ 3981450 w 3981450"/>
              <a:gd name="connsiteY7" fmla="*/ 17595 h 4046670"/>
              <a:gd name="connsiteX0" fmla="*/ 0 w 3981450"/>
              <a:gd name="connsiteY0" fmla="*/ 4046168 h 4046168"/>
              <a:gd name="connsiteX1" fmla="*/ 742950 w 3981450"/>
              <a:gd name="connsiteY1" fmla="*/ 3636593 h 4046168"/>
              <a:gd name="connsiteX2" fmla="*/ 1466850 w 3981450"/>
              <a:gd name="connsiteY2" fmla="*/ 2665043 h 4046168"/>
              <a:gd name="connsiteX3" fmla="*/ 2162175 w 3981450"/>
              <a:gd name="connsiteY3" fmla="*/ 750518 h 4046168"/>
              <a:gd name="connsiteX4" fmla="*/ 3276600 w 3981450"/>
              <a:gd name="connsiteY4" fmla="*/ 55193 h 4046168"/>
              <a:gd name="connsiteX5" fmla="*/ 3455679 w 3981450"/>
              <a:gd name="connsiteY5" fmla="*/ 42038 h 4046168"/>
              <a:gd name="connsiteX6" fmla="*/ 3614429 w 3981450"/>
              <a:gd name="connsiteY6" fmla="*/ 32513 h 4046168"/>
              <a:gd name="connsiteX7" fmla="*/ 3981450 w 3981450"/>
              <a:gd name="connsiteY7" fmla="*/ 17093 h 4046168"/>
              <a:gd name="connsiteX8" fmla="*/ 3981450 w 3981450"/>
              <a:gd name="connsiteY8" fmla="*/ 17093 h 4046168"/>
              <a:gd name="connsiteX0" fmla="*/ 0 w 3981450"/>
              <a:gd name="connsiteY0" fmla="*/ 4043209 h 4043209"/>
              <a:gd name="connsiteX1" fmla="*/ 742950 w 3981450"/>
              <a:gd name="connsiteY1" fmla="*/ 3633634 h 4043209"/>
              <a:gd name="connsiteX2" fmla="*/ 1466850 w 3981450"/>
              <a:gd name="connsiteY2" fmla="*/ 2662084 h 4043209"/>
              <a:gd name="connsiteX3" fmla="*/ 2162175 w 3981450"/>
              <a:gd name="connsiteY3" fmla="*/ 747559 h 4043209"/>
              <a:gd name="connsiteX4" fmla="*/ 3276600 w 3981450"/>
              <a:gd name="connsiteY4" fmla="*/ 52234 h 4043209"/>
              <a:gd name="connsiteX5" fmla="*/ 3379479 w 3981450"/>
              <a:gd name="connsiteY5" fmla="*/ 48604 h 4043209"/>
              <a:gd name="connsiteX6" fmla="*/ 3455679 w 3981450"/>
              <a:gd name="connsiteY6" fmla="*/ 39079 h 4043209"/>
              <a:gd name="connsiteX7" fmla="*/ 3614429 w 3981450"/>
              <a:gd name="connsiteY7" fmla="*/ 29554 h 4043209"/>
              <a:gd name="connsiteX8" fmla="*/ 3981450 w 3981450"/>
              <a:gd name="connsiteY8" fmla="*/ 14134 h 4043209"/>
              <a:gd name="connsiteX9" fmla="*/ 3981450 w 3981450"/>
              <a:gd name="connsiteY9" fmla="*/ 14134 h 4043209"/>
              <a:gd name="connsiteX0" fmla="*/ 0 w 3981450"/>
              <a:gd name="connsiteY0" fmla="*/ 4046167 h 4046167"/>
              <a:gd name="connsiteX1" fmla="*/ 742950 w 3981450"/>
              <a:gd name="connsiteY1" fmla="*/ 3636592 h 4046167"/>
              <a:gd name="connsiteX2" fmla="*/ 1466850 w 3981450"/>
              <a:gd name="connsiteY2" fmla="*/ 2665042 h 4046167"/>
              <a:gd name="connsiteX3" fmla="*/ 2162175 w 3981450"/>
              <a:gd name="connsiteY3" fmla="*/ 750517 h 4046167"/>
              <a:gd name="connsiteX4" fmla="*/ 3276600 w 3981450"/>
              <a:gd name="connsiteY4" fmla="*/ 55192 h 4046167"/>
              <a:gd name="connsiteX5" fmla="*/ 3455679 w 3981450"/>
              <a:gd name="connsiteY5" fmla="*/ 42037 h 4046167"/>
              <a:gd name="connsiteX6" fmla="*/ 3614429 w 3981450"/>
              <a:gd name="connsiteY6" fmla="*/ 32512 h 4046167"/>
              <a:gd name="connsiteX7" fmla="*/ 3981450 w 3981450"/>
              <a:gd name="connsiteY7" fmla="*/ 17092 h 4046167"/>
              <a:gd name="connsiteX8" fmla="*/ 3981450 w 3981450"/>
              <a:gd name="connsiteY8" fmla="*/ 17092 h 4046167"/>
              <a:gd name="connsiteX0" fmla="*/ 0 w 3981450"/>
              <a:gd name="connsiteY0" fmla="*/ 4049069 h 4049069"/>
              <a:gd name="connsiteX1" fmla="*/ 742950 w 3981450"/>
              <a:gd name="connsiteY1" fmla="*/ 3639494 h 4049069"/>
              <a:gd name="connsiteX2" fmla="*/ 1466850 w 3981450"/>
              <a:gd name="connsiteY2" fmla="*/ 2667944 h 4049069"/>
              <a:gd name="connsiteX3" fmla="*/ 2162175 w 3981450"/>
              <a:gd name="connsiteY3" fmla="*/ 753419 h 4049069"/>
              <a:gd name="connsiteX4" fmla="*/ 3276600 w 3981450"/>
              <a:gd name="connsiteY4" fmla="*/ 58094 h 4049069"/>
              <a:gd name="connsiteX5" fmla="*/ 3614429 w 3981450"/>
              <a:gd name="connsiteY5" fmla="*/ 35414 h 4049069"/>
              <a:gd name="connsiteX6" fmla="*/ 3981450 w 3981450"/>
              <a:gd name="connsiteY6" fmla="*/ 19994 h 4049069"/>
              <a:gd name="connsiteX7" fmla="*/ 3981450 w 3981450"/>
              <a:gd name="connsiteY7" fmla="*/ 19994 h 4049069"/>
              <a:gd name="connsiteX0" fmla="*/ 0 w 3981450"/>
              <a:gd name="connsiteY0" fmla="*/ 4055385 h 4055385"/>
              <a:gd name="connsiteX1" fmla="*/ 742950 w 3981450"/>
              <a:gd name="connsiteY1" fmla="*/ 3645810 h 4055385"/>
              <a:gd name="connsiteX2" fmla="*/ 1466850 w 3981450"/>
              <a:gd name="connsiteY2" fmla="*/ 2674260 h 4055385"/>
              <a:gd name="connsiteX3" fmla="*/ 2162175 w 3981450"/>
              <a:gd name="connsiteY3" fmla="*/ 759735 h 4055385"/>
              <a:gd name="connsiteX4" fmla="*/ 3276600 w 3981450"/>
              <a:gd name="connsiteY4" fmla="*/ 64410 h 4055385"/>
              <a:gd name="connsiteX5" fmla="*/ 3981450 w 3981450"/>
              <a:gd name="connsiteY5" fmla="*/ 26310 h 4055385"/>
              <a:gd name="connsiteX6" fmla="*/ 3981450 w 3981450"/>
              <a:gd name="connsiteY6" fmla="*/ 26310 h 4055385"/>
              <a:gd name="connsiteX0" fmla="*/ 0 w 3981450"/>
              <a:gd name="connsiteY0" fmla="*/ 4069812 h 4069812"/>
              <a:gd name="connsiteX1" fmla="*/ 742950 w 3981450"/>
              <a:gd name="connsiteY1" fmla="*/ 3660237 h 4069812"/>
              <a:gd name="connsiteX2" fmla="*/ 1466850 w 3981450"/>
              <a:gd name="connsiteY2" fmla="*/ 2688687 h 4069812"/>
              <a:gd name="connsiteX3" fmla="*/ 2162175 w 3981450"/>
              <a:gd name="connsiteY3" fmla="*/ 774162 h 4069812"/>
              <a:gd name="connsiteX4" fmla="*/ 3276600 w 3981450"/>
              <a:gd name="connsiteY4" fmla="*/ 78837 h 4069812"/>
              <a:gd name="connsiteX5" fmla="*/ 3535054 w 3981450"/>
              <a:gd name="connsiteY5" fmla="*/ 11707 h 4069812"/>
              <a:gd name="connsiteX6" fmla="*/ 3981450 w 3981450"/>
              <a:gd name="connsiteY6" fmla="*/ 40737 h 4069812"/>
              <a:gd name="connsiteX7" fmla="*/ 3981450 w 3981450"/>
              <a:gd name="connsiteY7" fmla="*/ 40737 h 4069812"/>
              <a:gd name="connsiteX0" fmla="*/ 0 w 3981450"/>
              <a:gd name="connsiteY0" fmla="*/ 4058970 h 4058970"/>
              <a:gd name="connsiteX1" fmla="*/ 742950 w 3981450"/>
              <a:gd name="connsiteY1" fmla="*/ 3649395 h 4058970"/>
              <a:gd name="connsiteX2" fmla="*/ 1466850 w 3981450"/>
              <a:gd name="connsiteY2" fmla="*/ 2677845 h 4058970"/>
              <a:gd name="connsiteX3" fmla="*/ 2162175 w 3981450"/>
              <a:gd name="connsiteY3" fmla="*/ 763320 h 4058970"/>
              <a:gd name="connsiteX4" fmla="*/ 3276600 w 3981450"/>
              <a:gd name="connsiteY4" fmla="*/ 67995 h 4058970"/>
              <a:gd name="connsiteX5" fmla="*/ 3535054 w 3981450"/>
              <a:gd name="connsiteY5" fmla="*/ 865 h 4058970"/>
              <a:gd name="connsiteX6" fmla="*/ 3981450 w 3981450"/>
              <a:gd name="connsiteY6" fmla="*/ 29895 h 4058970"/>
              <a:gd name="connsiteX7" fmla="*/ 3981450 w 3981450"/>
              <a:gd name="connsiteY7" fmla="*/ 29895 h 4058970"/>
              <a:gd name="connsiteX0" fmla="*/ 0 w 3981450"/>
              <a:gd name="connsiteY0" fmla="*/ 4040996 h 4040996"/>
              <a:gd name="connsiteX1" fmla="*/ 742950 w 3981450"/>
              <a:gd name="connsiteY1" fmla="*/ 3631421 h 4040996"/>
              <a:gd name="connsiteX2" fmla="*/ 1466850 w 3981450"/>
              <a:gd name="connsiteY2" fmla="*/ 2659871 h 4040996"/>
              <a:gd name="connsiteX3" fmla="*/ 2162175 w 3981450"/>
              <a:gd name="connsiteY3" fmla="*/ 745346 h 4040996"/>
              <a:gd name="connsiteX4" fmla="*/ 3276600 w 3981450"/>
              <a:gd name="connsiteY4" fmla="*/ 50021 h 4040996"/>
              <a:gd name="connsiteX5" fmla="*/ 3535054 w 3981450"/>
              <a:gd name="connsiteY5" fmla="*/ 14641 h 4040996"/>
              <a:gd name="connsiteX6" fmla="*/ 3981450 w 3981450"/>
              <a:gd name="connsiteY6" fmla="*/ 11921 h 4040996"/>
              <a:gd name="connsiteX7" fmla="*/ 3981450 w 3981450"/>
              <a:gd name="connsiteY7" fmla="*/ 11921 h 4040996"/>
              <a:gd name="connsiteX0" fmla="*/ 0 w 3981450"/>
              <a:gd name="connsiteY0" fmla="*/ 4047980 h 4047980"/>
              <a:gd name="connsiteX1" fmla="*/ 742950 w 3981450"/>
              <a:gd name="connsiteY1" fmla="*/ 3638405 h 4047980"/>
              <a:gd name="connsiteX2" fmla="*/ 1466850 w 3981450"/>
              <a:gd name="connsiteY2" fmla="*/ 2666855 h 4047980"/>
              <a:gd name="connsiteX3" fmla="*/ 2162175 w 3981450"/>
              <a:gd name="connsiteY3" fmla="*/ 752330 h 4047980"/>
              <a:gd name="connsiteX4" fmla="*/ 3276600 w 3981450"/>
              <a:gd name="connsiteY4" fmla="*/ 57005 h 4047980"/>
              <a:gd name="connsiteX5" fmla="*/ 3373129 w 3981450"/>
              <a:gd name="connsiteY5" fmla="*/ 37500 h 4047980"/>
              <a:gd name="connsiteX6" fmla="*/ 3535054 w 3981450"/>
              <a:gd name="connsiteY6" fmla="*/ 21625 h 4047980"/>
              <a:gd name="connsiteX7" fmla="*/ 3981450 w 3981450"/>
              <a:gd name="connsiteY7" fmla="*/ 18905 h 4047980"/>
              <a:gd name="connsiteX8" fmla="*/ 3981450 w 3981450"/>
              <a:gd name="connsiteY8" fmla="*/ 18905 h 4047980"/>
              <a:gd name="connsiteX0" fmla="*/ 0 w 3981450"/>
              <a:gd name="connsiteY0" fmla="*/ 4047980 h 4047980"/>
              <a:gd name="connsiteX1" fmla="*/ 742950 w 3981450"/>
              <a:gd name="connsiteY1" fmla="*/ 3638405 h 4047980"/>
              <a:gd name="connsiteX2" fmla="*/ 1466850 w 3981450"/>
              <a:gd name="connsiteY2" fmla="*/ 2666855 h 4047980"/>
              <a:gd name="connsiteX3" fmla="*/ 2162175 w 3981450"/>
              <a:gd name="connsiteY3" fmla="*/ 752330 h 4047980"/>
              <a:gd name="connsiteX4" fmla="*/ 3276600 w 3981450"/>
              <a:gd name="connsiteY4" fmla="*/ 57005 h 4047980"/>
              <a:gd name="connsiteX5" fmla="*/ 3373129 w 3981450"/>
              <a:gd name="connsiteY5" fmla="*/ 37500 h 4047980"/>
              <a:gd name="connsiteX6" fmla="*/ 3681104 w 3981450"/>
              <a:gd name="connsiteY6" fmla="*/ 24800 h 4047980"/>
              <a:gd name="connsiteX7" fmla="*/ 3981450 w 3981450"/>
              <a:gd name="connsiteY7" fmla="*/ 18905 h 4047980"/>
              <a:gd name="connsiteX8" fmla="*/ 3981450 w 3981450"/>
              <a:gd name="connsiteY8" fmla="*/ 18905 h 4047980"/>
              <a:gd name="connsiteX0" fmla="*/ 0 w 3981450"/>
              <a:gd name="connsiteY0" fmla="*/ 4041481 h 4041481"/>
              <a:gd name="connsiteX1" fmla="*/ 742950 w 3981450"/>
              <a:gd name="connsiteY1" fmla="*/ 3631906 h 4041481"/>
              <a:gd name="connsiteX2" fmla="*/ 1466850 w 3981450"/>
              <a:gd name="connsiteY2" fmla="*/ 2660356 h 4041481"/>
              <a:gd name="connsiteX3" fmla="*/ 2162175 w 3981450"/>
              <a:gd name="connsiteY3" fmla="*/ 745831 h 4041481"/>
              <a:gd name="connsiteX4" fmla="*/ 3248025 w 3981450"/>
              <a:gd name="connsiteY4" fmla="*/ 60031 h 4041481"/>
              <a:gd name="connsiteX5" fmla="*/ 3373129 w 3981450"/>
              <a:gd name="connsiteY5" fmla="*/ 31001 h 4041481"/>
              <a:gd name="connsiteX6" fmla="*/ 3681104 w 3981450"/>
              <a:gd name="connsiteY6" fmla="*/ 18301 h 4041481"/>
              <a:gd name="connsiteX7" fmla="*/ 3981450 w 3981450"/>
              <a:gd name="connsiteY7" fmla="*/ 12406 h 4041481"/>
              <a:gd name="connsiteX8" fmla="*/ 3981450 w 3981450"/>
              <a:gd name="connsiteY8" fmla="*/ 12406 h 4041481"/>
              <a:gd name="connsiteX0" fmla="*/ 0 w 3981450"/>
              <a:gd name="connsiteY0" fmla="*/ 4031136 h 4031136"/>
              <a:gd name="connsiteX1" fmla="*/ 742950 w 3981450"/>
              <a:gd name="connsiteY1" fmla="*/ 3621561 h 4031136"/>
              <a:gd name="connsiteX2" fmla="*/ 1466850 w 3981450"/>
              <a:gd name="connsiteY2" fmla="*/ 2650011 h 4031136"/>
              <a:gd name="connsiteX3" fmla="*/ 2162175 w 3981450"/>
              <a:gd name="connsiteY3" fmla="*/ 735486 h 4031136"/>
              <a:gd name="connsiteX4" fmla="*/ 3248025 w 3981450"/>
              <a:gd name="connsiteY4" fmla="*/ 49686 h 4031136"/>
              <a:gd name="connsiteX5" fmla="*/ 3373129 w 3981450"/>
              <a:gd name="connsiteY5" fmla="*/ 20656 h 4031136"/>
              <a:gd name="connsiteX6" fmla="*/ 3681104 w 3981450"/>
              <a:gd name="connsiteY6" fmla="*/ 7956 h 4031136"/>
              <a:gd name="connsiteX7" fmla="*/ 3981450 w 3981450"/>
              <a:gd name="connsiteY7" fmla="*/ 2061 h 4031136"/>
              <a:gd name="connsiteX8" fmla="*/ 3981450 w 3981450"/>
              <a:gd name="connsiteY8" fmla="*/ 2061 h 4031136"/>
              <a:gd name="connsiteX0" fmla="*/ 0 w 3981450"/>
              <a:gd name="connsiteY0" fmla="*/ 4046311 h 4046311"/>
              <a:gd name="connsiteX1" fmla="*/ 742950 w 3981450"/>
              <a:gd name="connsiteY1" fmla="*/ 3636736 h 4046311"/>
              <a:gd name="connsiteX2" fmla="*/ 1466850 w 3981450"/>
              <a:gd name="connsiteY2" fmla="*/ 2665186 h 4046311"/>
              <a:gd name="connsiteX3" fmla="*/ 2162175 w 3981450"/>
              <a:gd name="connsiteY3" fmla="*/ 750661 h 4046311"/>
              <a:gd name="connsiteX4" fmla="*/ 3248025 w 3981450"/>
              <a:gd name="connsiteY4" fmla="*/ 64861 h 4046311"/>
              <a:gd name="connsiteX5" fmla="*/ 3681104 w 3981450"/>
              <a:gd name="connsiteY5" fmla="*/ 23131 h 4046311"/>
              <a:gd name="connsiteX6" fmla="*/ 3981450 w 3981450"/>
              <a:gd name="connsiteY6" fmla="*/ 17236 h 4046311"/>
              <a:gd name="connsiteX7" fmla="*/ 3981450 w 3981450"/>
              <a:gd name="connsiteY7" fmla="*/ 17236 h 4046311"/>
              <a:gd name="connsiteX0" fmla="*/ 0 w 3981450"/>
              <a:gd name="connsiteY0" fmla="*/ 4031845 h 4031845"/>
              <a:gd name="connsiteX1" fmla="*/ 742950 w 3981450"/>
              <a:gd name="connsiteY1" fmla="*/ 3622270 h 4031845"/>
              <a:gd name="connsiteX2" fmla="*/ 1466850 w 3981450"/>
              <a:gd name="connsiteY2" fmla="*/ 2650720 h 4031845"/>
              <a:gd name="connsiteX3" fmla="*/ 2162175 w 3981450"/>
              <a:gd name="connsiteY3" fmla="*/ 736195 h 4031845"/>
              <a:gd name="connsiteX4" fmla="*/ 3248025 w 3981450"/>
              <a:gd name="connsiteY4" fmla="*/ 50395 h 4031845"/>
              <a:gd name="connsiteX5" fmla="*/ 3681104 w 3981450"/>
              <a:gd name="connsiteY5" fmla="*/ 8665 h 4031845"/>
              <a:gd name="connsiteX6" fmla="*/ 3981450 w 3981450"/>
              <a:gd name="connsiteY6" fmla="*/ 2770 h 4031845"/>
              <a:gd name="connsiteX7" fmla="*/ 3981450 w 3981450"/>
              <a:gd name="connsiteY7" fmla="*/ 2770 h 4031845"/>
              <a:gd name="connsiteX0" fmla="*/ 0 w 3981450"/>
              <a:gd name="connsiteY0" fmla="*/ 4031136 h 4031136"/>
              <a:gd name="connsiteX1" fmla="*/ 742950 w 3981450"/>
              <a:gd name="connsiteY1" fmla="*/ 3621561 h 4031136"/>
              <a:gd name="connsiteX2" fmla="*/ 1466850 w 3981450"/>
              <a:gd name="connsiteY2" fmla="*/ 2650011 h 4031136"/>
              <a:gd name="connsiteX3" fmla="*/ 2162175 w 3981450"/>
              <a:gd name="connsiteY3" fmla="*/ 735486 h 4031136"/>
              <a:gd name="connsiteX4" fmla="*/ 3248025 w 3981450"/>
              <a:gd name="connsiteY4" fmla="*/ 49686 h 4031136"/>
              <a:gd name="connsiteX5" fmla="*/ 3681104 w 3981450"/>
              <a:gd name="connsiteY5" fmla="*/ 7956 h 4031136"/>
              <a:gd name="connsiteX6" fmla="*/ 3981450 w 3981450"/>
              <a:gd name="connsiteY6" fmla="*/ 2061 h 4031136"/>
              <a:gd name="connsiteX7" fmla="*/ 3981450 w 3981450"/>
              <a:gd name="connsiteY7" fmla="*/ 2061 h 4031136"/>
              <a:gd name="connsiteX0" fmla="*/ 0 w 3981450"/>
              <a:gd name="connsiteY0" fmla="*/ 4031136 h 4031136"/>
              <a:gd name="connsiteX1" fmla="*/ 742950 w 3981450"/>
              <a:gd name="connsiteY1" fmla="*/ 3621561 h 4031136"/>
              <a:gd name="connsiteX2" fmla="*/ 1466850 w 3981450"/>
              <a:gd name="connsiteY2" fmla="*/ 2650011 h 4031136"/>
              <a:gd name="connsiteX3" fmla="*/ 2162175 w 3981450"/>
              <a:gd name="connsiteY3" fmla="*/ 735486 h 4031136"/>
              <a:gd name="connsiteX4" fmla="*/ 3248025 w 3981450"/>
              <a:gd name="connsiteY4" fmla="*/ 49686 h 4031136"/>
              <a:gd name="connsiteX5" fmla="*/ 3681104 w 3981450"/>
              <a:gd name="connsiteY5" fmla="*/ 7956 h 4031136"/>
              <a:gd name="connsiteX6" fmla="*/ 3981450 w 3981450"/>
              <a:gd name="connsiteY6" fmla="*/ 2061 h 4031136"/>
              <a:gd name="connsiteX7" fmla="*/ 3981450 w 3981450"/>
              <a:gd name="connsiteY7" fmla="*/ 2061 h 4031136"/>
              <a:gd name="connsiteX0" fmla="*/ 0 w 3981450"/>
              <a:gd name="connsiteY0" fmla="*/ 4031136 h 4031136"/>
              <a:gd name="connsiteX1" fmla="*/ 742950 w 3981450"/>
              <a:gd name="connsiteY1" fmla="*/ 3621561 h 4031136"/>
              <a:gd name="connsiteX2" fmla="*/ 1466850 w 3981450"/>
              <a:gd name="connsiteY2" fmla="*/ 2650011 h 4031136"/>
              <a:gd name="connsiteX3" fmla="*/ 2162175 w 3981450"/>
              <a:gd name="connsiteY3" fmla="*/ 735486 h 4031136"/>
              <a:gd name="connsiteX4" fmla="*/ 3248025 w 3981450"/>
              <a:gd name="connsiteY4" fmla="*/ 49686 h 4031136"/>
              <a:gd name="connsiteX5" fmla="*/ 3681104 w 3981450"/>
              <a:gd name="connsiteY5" fmla="*/ 7956 h 4031136"/>
              <a:gd name="connsiteX6" fmla="*/ 3981450 w 3981450"/>
              <a:gd name="connsiteY6" fmla="*/ 2061 h 4031136"/>
              <a:gd name="connsiteX7" fmla="*/ 3959225 w 3981450"/>
              <a:gd name="connsiteY7" fmla="*/ 2061 h 4031136"/>
              <a:gd name="connsiteX0" fmla="*/ 0 w 3981450"/>
              <a:gd name="connsiteY0" fmla="*/ 4044950 h 4044950"/>
              <a:gd name="connsiteX1" fmla="*/ 742950 w 3981450"/>
              <a:gd name="connsiteY1" fmla="*/ 3635375 h 4044950"/>
              <a:gd name="connsiteX2" fmla="*/ 1466850 w 3981450"/>
              <a:gd name="connsiteY2" fmla="*/ 2663825 h 4044950"/>
              <a:gd name="connsiteX3" fmla="*/ 2162175 w 3981450"/>
              <a:gd name="connsiteY3" fmla="*/ 749300 h 4044950"/>
              <a:gd name="connsiteX4" fmla="*/ 3248025 w 3981450"/>
              <a:gd name="connsiteY4" fmla="*/ 63500 h 4044950"/>
              <a:gd name="connsiteX5" fmla="*/ 3681104 w 3981450"/>
              <a:gd name="connsiteY5" fmla="*/ 21770 h 4044950"/>
              <a:gd name="connsiteX6" fmla="*/ 3981450 w 3981450"/>
              <a:gd name="connsiteY6" fmla="*/ 15875 h 4044950"/>
              <a:gd name="connsiteX7" fmla="*/ 3962400 w 3981450"/>
              <a:gd name="connsiteY7" fmla="*/ 0 h 4044950"/>
              <a:gd name="connsiteX0" fmla="*/ 0 w 3962400"/>
              <a:gd name="connsiteY0" fmla="*/ 4044950 h 4044950"/>
              <a:gd name="connsiteX1" fmla="*/ 742950 w 3962400"/>
              <a:gd name="connsiteY1" fmla="*/ 3635375 h 4044950"/>
              <a:gd name="connsiteX2" fmla="*/ 1466850 w 3962400"/>
              <a:gd name="connsiteY2" fmla="*/ 2663825 h 4044950"/>
              <a:gd name="connsiteX3" fmla="*/ 2162175 w 3962400"/>
              <a:gd name="connsiteY3" fmla="*/ 749300 h 4044950"/>
              <a:gd name="connsiteX4" fmla="*/ 3248025 w 3962400"/>
              <a:gd name="connsiteY4" fmla="*/ 63500 h 4044950"/>
              <a:gd name="connsiteX5" fmla="*/ 3681104 w 3962400"/>
              <a:gd name="connsiteY5" fmla="*/ 21770 h 4044950"/>
              <a:gd name="connsiteX6" fmla="*/ 3962400 w 3962400"/>
              <a:gd name="connsiteY6" fmla="*/ 0 h 4044950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466850 w 3968750"/>
              <a:gd name="connsiteY2" fmla="*/ 2654300 h 4035425"/>
              <a:gd name="connsiteX3" fmla="*/ 2162175 w 3968750"/>
              <a:gd name="connsiteY3" fmla="*/ 739775 h 4035425"/>
              <a:gd name="connsiteX4" fmla="*/ 3248025 w 3968750"/>
              <a:gd name="connsiteY4" fmla="*/ 53975 h 4035425"/>
              <a:gd name="connsiteX5" fmla="*/ 3681104 w 3968750"/>
              <a:gd name="connsiteY5" fmla="*/ 12245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31998 w 3968750"/>
              <a:gd name="connsiteY2" fmla="*/ 2669492 h 4035425"/>
              <a:gd name="connsiteX3" fmla="*/ 2162175 w 3968750"/>
              <a:gd name="connsiteY3" fmla="*/ 739775 h 4035425"/>
              <a:gd name="connsiteX4" fmla="*/ 3248025 w 3968750"/>
              <a:gd name="connsiteY4" fmla="*/ 53975 h 4035425"/>
              <a:gd name="connsiteX5" fmla="*/ 3681104 w 3968750"/>
              <a:gd name="connsiteY5" fmla="*/ 12245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162175 w 3968750"/>
              <a:gd name="connsiteY3" fmla="*/ 739775 h 4035425"/>
              <a:gd name="connsiteX4" fmla="*/ 3248025 w 3968750"/>
              <a:gd name="connsiteY4" fmla="*/ 53975 h 4035425"/>
              <a:gd name="connsiteX5" fmla="*/ 3681104 w 3968750"/>
              <a:gd name="connsiteY5" fmla="*/ 12245 h 4035425"/>
              <a:gd name="connsiteX6" fmla="*/ 3968750 w 3968750"/>
              <a:gd name="connsiteY6" fmla="*/ 0 h 4035425"/>
              <a:gd name="connsiteX0" fmla="*/ 0 w 3968750"/>
              <a:gd name="connsiteY0" fmla="*/ 4048468 h 4048468"/>
              <a:gd name="connsiteX1" fmla="*/ 742950 w 3968750"/>
              <a:gd name="connsiteY1" fmla="*/ 3638893 h 4048468"/>
              <a:gd name="connsiteX2" fmla="*/ 1572715 w 3968750"/>
              <a:gd name="connsiteY2" fmla="*/ 2636962 h 4048468"/>
              <a:gd name="connsiteX3" fmla="*/ 2349474 w 3968750"/>
              <a:gd name="connsiteY3" fmla="*/ 783200 h 4048468"/>
              <a:gd name="connsiteX4" fmla="*/ 3248025 w 3968750"/>
              <a:gd name="connsiteY4" fmla="*/ 67018 h 4048468"/>
              <a:gd name="connsiteX5" fmla="*/ 3681104 w 3968750"/>
              <a:gd name="connsiteY5" fmla="*/ 25288 h 4048468"/>
              <a:gd name="connsiteX6" fmla="*/ 3968750 w 3968750"/>
              <a:gd name="connsiteY6" fmla="*/ 13043 h 4048468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166591 w 3968750"/>
              <a:gd name="connsiteY4" fmla="*/ 114739 h 4035425"/>
              <a:gd name="connsiteX5" fmla="*/ 3681104 w 3968750"/>
              <a:gd name="connsiteY5" fmla="*/ 12245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681104 w 3968750"/>
              <a:gd name="connsiteY4" fmla="*/ 12245 h 4035425"/>
              <a:gd name="connsiteX5" fmla="*/ 3968750 w 3968750"/>
              <a:gd name="connsiteY5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101261 w 3968750"/>
              <a:gd name="connsiteY4" fmla="*/ 243966 h 4035425"/>
              <a:gd name="connsiteX5" fmla="*/ 3681104 w 3968750"/>
              <a:gd name="connsiteY5" fmla="*/ 12245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180661 w 3968750"/>
              <a:gd name="connsiteY4" fmla="*/ 115791 h 4035425"/>
              <a:gd name="connsiteX5" fmla="*/ 3681104 w 3968750"/>
              <a:gd name="connsiteY5" fmla="*/ 12245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180661 w 3968750"/>
              <a:gd name="connsiteY4" fmla="*/ 115791 h 4035425"/>
              <a:gd name="connsiteX5" fmla="*/ 3681104 w 3968750"/>
              <a:gd name="connsiteY5" fmla="*/ 12245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180661 w 3968750"/>
              <a:gd name="connsiteY4" fmla="*/ 115791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180661 w 3968750"/>
              <a:gd name="connsiteY4" fmla="*/ 115791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180661 w 3968750"/>
              <a:gd name="connsiteY4" fmla="*/ 115791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174554 w 3968750"/>
              <a:gd name="connsiteY4" fmla="*/ 104397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49474 w 3968750"/>
              <a:gd name="connsiteY3" fmla="*/ 770157 h 4035425"/>
              <a:gd name="connsiteX4" fmla="*/ 3174554 w 3968750"/>
              <a:gd name="connsiteY4" fmla="*/ 104397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70851 w 3968750"/>
              <a:gd name="connsiteY3" fmla="*/ 764460 h 4035425"/>
              <a:gd name="connsiteX4" fmla="*/ 3174554 w 3968750"/>
              <a:gd name="connsiteY4" fmla="*/ 104397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70851 w 3968750"/>
              <a:gd name="connsiteY3" fmla="*/ 764460 h 4035425"/>
              <a:gd name="connsiteX4" fmla="*/ 3174554 w 3968750"/>
              <a:gd name="connsiteY4" fmla="*/ 104397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70851 w 3968750"/>
              <a:gd name="connsiteY3" fmla="*/ 764460 h 4035425"/>
              <a:gd name="connsiteX4" fmla="*/ 3174554 w 3968750"/>
              <a:gd name="connsiteY4" fmla="*/ 104397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70851 w 3968750"/>
              <a:gd name="connsiteY3" fmla="*/ 764460 h 4035425"/>
              <a:gd name="connsiteX4" fmla="*/ 3174554 w 3968750"/>
              <a:gd name="connsiteY4" fmla="*/ 104397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70851 w 3968750"/>
              <a:gd name="connsiteY3" fmla="*/ 764460 h 4035425"/>
              <a:gd name="connsiteX4" fmla="*/ 3174554 w 3968750"/>
              <a:gd name="connsiteY4" fmla="*/ 104397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70851 w 3968750"/>
              <a:gd name="connsiteY3" fmla="*/ 764460 h 4035425"/>
              <a:gd name="connsiteX4" fmla="*/ 3174554 w 3968750"/>
              <a:gd name="connsiteY4" fmla="*/ 104397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68750"/>
              <a:gd name="connsiteY0" fmla="*/ 4035425 h 4035425"/>
              <a:gd name="connsiteX1" fmla="*/ 742950 w 3968750"/>
              <a:gd name="connsiteY1" fmla="*/ 3625850 h 4035425"/>
              <a:gd name="connsiteX2" fmla="*/ 1572715 w 3968750"/>
              <a:gd name="connsiteY2" fmla="*/ 2623919 h 4035425"/>
              <a:gd name="connsiteX3" fmla="*/ 2370851 w 3968750"/>
              <a:gd name="connsiteY3" fmla="*/ 764460 h 4035425"/>
              <a:gd name="connsiteX4" fmla="*/ 3174554 w 3968750"/>
              <a:gd name="connsiteY4" fmla="*/ 104397 h 4035425"/>
              <a:gd name="connsiteX5" fmla="*/ 3601706 w 3968750"/>
              <a:gd name="connsiteY5" fmla="*/ 15093 h 4035425"/>
              <a:gd name="connsiteX6" fmla="*/ 3968750 w 3968750"/>
              <a:gd name="connsiteY6" fmla="*/ 0 h 4035425"/>
              <a:gd name="connsiteX0" fmla="*/ 0 w 3980965"/>
              <a:gd name="connsiteY0" fmla="*/ 4024032 h 4024032"/>
              <a:gd name="connsiteX1" fmla="*/ 755165 w 3980965"/>
              <a:gd name="connsiteY1" fmla="*/ 3625850 h 4024032"/>
              <a:gd name="connsiteX2" fmla="*/ 1584930 w 3980965"/>
              <a:gd name="connsiteY2" fmla="*/ 2623919 h 4024032"/>
              <a:gd name="connsiteX3" fmla="*/ 2383066 w 3980965"/>
              <a:gd name="connsiteY3" fmla="*/ 764460 h 4024032"/>
              <a:gd name="connsiteX4" fmla="*/ 3186769 w 3980965"/>
              <a:gd name="connsiteY4" fmla="*/ 104397 h 4024032"/>
              <a:gd name="connsiteX5" fmla="*/ 3613921 w 3980965"/>
              <a:gd name="connsiteY5" fmla="*/ 15093 h 4024032"/>
              <a:gd name="connsiteX6" fmla="*/ 3980965 w 3980965"/>
              <a:gd name="connsiteY6" fmla="*/ 0 h 4024032"/>
              <a:gd name="connsiteX0" fmla="*/ 0 w 3980965"/>
              <a:gd name="connsiteY0" fmla="*/ 4024032 h 4024032"/>
              <a:gd name="connsiteX1" fmla="*/ 627891 w 3980965"/>
              <a:gd name="connsiteY1" fmla="*/ 3658492 h 4024032"/>
              <a:gd name="connsiteX2" fmla="*/ 1584930 w 3980965"/>
              <a:gd name="connsiteY2" fmla="*/ 2623919 h 4024032"/>
              <a:gd name="connsiteX3" fmla="*/ 2383066 w 3980965"/>
              <a:gd name="connsiteY3" fmla="*/ 764460 h 4024032"/>
              <a:gd name="connsiteX4" fmla="*/ 3186769 w 3980965"/>
              <a:gd name="connsiteY4" fmla="*/ 104397 h 4024032"/>
              <a:gd name="connsiteX5" fmla="*/ 3613921 w 3980965"/>
              <a:gd name="connsiteY5" fmla="*/ 15093 h 4024032"/>
              <a:gd name="connsiteX6" fmla="*/ 3980965 w 3980965"/>
              <a:gd name="connsiteY6" fmla="*/ 0 h 4024032"/>
              <a:gd name="connsiteX0" fmla="*/ 0 w 3980965"/>
              <a:gd name="connsiteY0" fmla="*/ 4024032 h 4024032"/>
              <a:gd name="connsiteX1" fmla="*/ 627891 w 3980965"/>
              <a:gd name="connsiteY1" fmla="*/ 3658492 h 4024032"/>
              <a:gd name="connsiteX2" fmla="*/ 1497848 w 3980965"/>
              <a:gd name="connsiteY2" fmla="*/ 2449831 h 4024032"/>
              <a:gd name="connsiteX3" fmla="*/ 2383066 w 3980965"/>
              <a:gd name="connsiteY3" fmla="*/ 764460 h 4024032"/>
              <a:gd name="connsiteX4" fmla="*/ 3186769 w 3980965"/>
              <a:gd name="connsiteY4" fmla="*/ 104397 h 4024032"/>
              <a:gd name="connsiteX5" fmla="*/ 3613921 w 3980965"/>
              <a:gd name="connsiteY5" fmla="*/ 15093 h 4024032"/>
              <a:gd name="connsiteX6" fmla="*/ 3980965 w 3980965"/>
              <a:gd name="connsiteY6" fmla="*/ 0 h 4024032"/>
              <a:gd name="connsiteX0" fmla="*/ 0 w 3980965"/>
              <a:gd name="connsiteY0" fmla="*/ 4024032 h 4024032"/>
              <a:gd name="connsiteX1" fmla="*/ 627891 w 3980965"/>
              <a:gd name="connsiteY1" fmla="*/ 3658492 h 4024032"/>
              <a:gd name="connsiteX2" fmla="*/ 1497848 w 3980965"/>
              <a:gd name="connsiteY2" fmla="*/ 2449831 h 4024032"/>
              <a:gd name="connsiteX3" fmla="*/ 2476846 w 3980965"/>
              <a:gd name="connsiteY3" fmla="*/ 829744 h 4024032"/>
              <a:gd name="connsiteX4" fmla="*/ 3186769 w 3980965"/>
              <a:gd name="connsiteY4" fmla="*/ 104397 h 4024032"/>
              <a:gd name="connsiteX5" fmla="*/ 3613921 w 3980965"/>
              <a:gd name="connsiteY5" fmla="*/ 15093 h 4024032"/>
              <a:gd name="connsiteX6" fmla="*/ 3980965 w 3980965"/>
              <a:gd name="connsiteY6" fmla="*/ 0 h 4024032"/>
              <a:gd name="connsiteX0" fmla="*/ 0 w 3980965"/>
              <a:gd name="connsiteY0" fmla="*/ 4024032 h 4024032"/>
              <a:gd name="connsiteX1" fmla="*/ 627891 w 3980965"/>
              <a:gd name="connsiteY1" fmla="*/ 3658492 h 4024032"/>
              <a:gd name="connsiteX2" fmla="*/ 1497848 w 3980965"/>
              <a:gd name="connsiteY2" fmla="*/ 2449831 h 4024032"/>
              <a:gd name="connsiteX3" fmla="*/ 2476846 w 3980965"/>
              <a:gd name="connsiteY3" fmla="*/ 829744 h 4024032"/>
              <a:gd name="connsiteX4" fmla="*/ 3126482 w 3980965"/>
              <a:gd name="connsiteY4" fmla="*/ 267604 h 4024032"/>
              <a:gd name="connsiteX5" fmla="*/ 3613921 w 3980965"/>
              <a:gd name="connsiteY5" fmla="*/ 15093 h 4024032"/>
              <a:gd name="connsiteX6" fmla="*/ 3980965 w 3980965"/>
              <a:gd name="connsiteY6" fmla="*/ 0 h 4024032"/>
              <a:gd name="connsiteX0" fmla="*/ 0 w 3980965"/>
              <a:gd name="connsiteY0" fmla="*/ 4024032 h 4024032"/>
              <a:gd name="connsiteX1" fmla="*/ 627891 w 3980965"/>
              <a:gd name="connsiteY1" fmla="*/ 3658492 h 4024032"/>
              <a:gd name="connsiteX2" fmla="*/ 1497848 w 3980965"/>
              <a:gd name="connsiteY2" fmla="*/ 2449831 h 4024032"/>
              <a:gd name="connsiteX3" fmla="*/ 2476846 w 3980965"/>
              <a:gd name="connsiteY3" fmla="*/ 829744 h 4024032"/>
              <a:gd name="connsiteX4" fmla="*/ 3126482 w 3980965"/>
              <a:gd name="connsiteY4" fmla="*/ 267604 h 4024032"/>
              <a:gd name="connsiteX5" fmla="*/ 3613921 w 3980965"/>
              <a:gd name="connsiteY5" fmla="*/ 15093 h 4024032"/>
              <a:gd name="connsiteX6" fmla="*/ 3980965 w 3980965"/>
              <a:gd name="connsiteY6" fmla="*/ 0 h 4024032"/>
              <a:gd name="connsiteX0" fmla="*/ 0 w 3980965"/>
              <a:gd name="connsiteY0" fmla="*/ 4054930 h 4054930"/>
              <a:gd name="connsiteX1" fmla="*/ 627891 w 3980965"/>
              <a:gd name="connsiteY1" fmla="*/ 3689390 h 4054930"/>
              <a:gd name="connsiteX2" fmla="*/ 1497848 w 3980965"/>
              <a:gd name="connsiteY2" fmla="*/ 2480729 h 4054930"/>
              <a:gd name="connsiteX3" fmla="*/ 2476846 w 3980965"/>
              <a:gd name="connsiteY3" fmla="*/ 860642 h 4054930"/>
              <a:gd name="connsiteX4" fmla="*/ 3126482 w 3980965"/>
              <a:gd name="connsiteY4" fmla="*/ 298502 h 4054930"/>
              <a:gd name="connsiteX5" fmla="*/ 3613921 w 3980965"/>
              <a:gd name="connsiteY5" fmla="*/ 2470 h 4054930"/>
              <a:gd name="connsiteX6" fmla="*/ 3980965 w 3980965"/>
              <a:gd name="connsiteY6" fmla="*/ 30898 h 4054930"/>
              <a:gd name="connsiteX0" fmla="*/ 0 w 3733117"/>
              <a:gd name="connsiteY0" fmla="*/ 4058471 h 4058471"/>
              <a:gd name="connsiteX1" fmla="*/ 627891 w 3733117"/>
              <a:gd name="connsiteY1" fmla="*/ 3692931 h 4058471"/>
              <a:gd name="connsiteX2" fmla="*/ 1497848 w 3733117"/>
              <a:gd name="connsiteY2" fmla="*/ 2484270 h 4058471"/>
              <a:gd name="connsiteX3" fmla="*/ 2476846 w 3733117"/>
              <a:gd name="connsiteY3" fmla="*/ 864183 h 4058471"/>
              <a:gd name="connsiteX4" fmla="*/ 3126482 w 3733117"/>
              <a:gd name="connsiteY4" fmla="*/ 302043 h 4058471"/>
              <a:gd name="connsiteX5" fmla="*/ 3613921 w 3733117"/>
              <a:gd name="connsiteY5" fmla="*/ 6011 h 4058471"/>
              <a:gd name="connsiteX6" fmla="*/ 3733117 w 3733117"/>
              <a:gd name="connsiteY6" fmla="*/ 1797 h 4058471"/>
              <a:gd name="connsiteX0" fmla="*/ 0 w 3762619"/>
              <a:gd name="connsiteY0" fmla="*/ 4067763 h 4067763"/>
              <a:gd name="connsiteX1" fmla="*/ 627891 w 3762619"/>
              <a:gd name="connsiteY1" fmla="*/ 3702223 h 4067763"/>
              <a:gd name="connsiteX2" fmla="*/ 1497848 w 3762619"/>
              <a:gd name="connsiteY2" fmla="*/ 2493562 h 4067763"/>
              <a:gd name="connsiteX3" fmla="*/ 2476846 w 3762619"/>
              <a:gd name="connsiteY3" fmla="*/ 873475 h 4067763"/>
              <a:gd name="connsiteX4" fmla="*/ 3126482 w 3762619"/>
              <a:gd name="connsiteY4" fmla="*/ 311335 h 4067763"/>
              <a:gd name="connsiteX5" fmla="*/ 3669555 w 3762619"/>
              <a:gd name="connsiteY5" fmla="*/ 4007 h 4067763"/>
              <a:gd name="connsiteX6" fmla="*/ 3733117 w 3762619"/>
              <a:gd name="connsiteY6" fmla="*/ 11089 h 4067763"/>
              <a:gd name="connsiteX0" fmla="*/ 0 w 3762619"/>
              <a:gd name="connsiteY0" fmla="*/ 4067763 h 4067763"/>
              <a:gd name="connsiteX1" fmla="*/ 627891 w 3762619"/>
              <a:gd name="connsiteY1" fmla="*/ 3702223 h 4067763"/>
              <a:gd name="connsiteX2" fmla="*/ 1497848 w 3762619"/>
              <a:gd name="connsiteY2" fmla="*/ 2493562 h 4067763"/>
              <a:gd name="connsiteX3" fmla="*/ 2476846 w 3762619"/>
              <a:gd name="connsiteY3" fmla="*/ 873475 h 4067763"/>
              <a:gd name="connsiteX4" fmla="*/ 3126482 w 3762619"/>
              <a:gd name="connsiteY4" fmla="*/ 311335 h 4067763"/>
              <a:gd name="connsiteX5" fmla="*/ 3669555 w 3762619"/>
              <a:gd name="connsiteY5" fmla="*/ 4007 h 4067763"/>
              <a:gd name="connsiteX6" fmla="*/ 3733117 w 3762619"/>
              <a:gd name="connsiteY6" fmla="*/ 11089 h 4067763"/>
              <a:gd name="connsiteX0" fmla="*/ 0 w 3762619"/>
              <a:gd name="connsiteY0" fmla="*/ 4067763 h 4067763"/>
              <a:gd name="connsiteX1" fmla="*/ 627891 w 3762619"/>
              <a:gd name="connsiteY1" fmla="*/ 3702223 h 4067763"/>
              <a:gd name="connsiteX2" fmla="*/ 1497848 w 3762619"/>
              <a:gd name="connsiteY2" fmla="*/ 2493562 h 4067763"/>
              <a:gd name="connsiteX3" fmla="*/ 2476846 w 3762619"/>
              <a:gd name="connsiteY3" fmla="*/ 873475 h 4067763"/>
              <a:gd name="connsiteX4" fmla="*/ 3126482 w 3762619"/>
              <a:gd name="connsiteY4" fmla="*/ 311335 h 4067763"/>
              <a:gd name="connsiteX5" fmla="*/ 3128486 w 3762619"/>
              <a:gd name="connsiteY5" fmla="*/ 270705 h 4067763"/>
              <a:gd name="connsiteX6" fmla="*/ 3669555 w 3762619"/>
              <a:gd name="connsiteY6" fmla="*/ 4007 h 4067763"/>
              <a:gd name="connsiteX7" fmla="*/ 3733117 w 3762619"/>
              <a:gd name="connsiteY7" fmla="*/ 11089 h 4067763"/>
              <a:gd name="connsiteX0" fmla="*/ 0 w 3762619"/>
              <a:gd name="connsiteY0" fmla="*/ 4067763 h 4067763"/>
              <a:gd name="connsiteX1" fmla="*/ 627891 w 3762619"/>
              <a:gd name="connsiteY1" fmla="*/ 3702223 h 4067763"/>
              <a:gd name="connsiteX2" fmla="*/ 1497848 w 3762619"/>
              <a:gd name="connsiteY2" fmla="*/ 2493562 h 4067763"/>
              <a:gd name="connsiteX3" fmla="*/ 2476846 w 3762619"/>
              <a:gd name="connsiteY3" fmla="*/ 873475 h 4067763"/>
              <a:gd name="connsiteX4" fmla="*/ 3126482 w 3762619"/>
              <a:gd name="connsiteY4" fmla="*/ 311335 h 4067763"/>
              <a:gd name="connsiteX5" fmla="*/ 3128486 w 3762619"/>
              <a:gd name="connsiteY5" fmla="*/ 270705 h 4067763"/>
              <a:gd name="connsiteX6" fmla="*/ 3669555 w 3762619"/>
              <a:gd name="connsiteY6" fmla="*/ 4007 h 4067763"/>
              <a:gd name="connsiteX7" fmla="*/ 3733117 w 3762619"/>
              <a:gd name="connsiteY7" fmla="*/ 11089 h 4067763"/>
              <a:gd name="connsiteX0" fmla="*/ 0 w 3799059"/>
              <a:gd name="connsiteY0" fmla="*/ 6150440 h 6150440"/>
              <a:gd name="connsiteX1" fmla="*/ 664331 w 3799059"/>
              <a:gd name="connsiteY1" fmla="*/ 3702223 h 6150440"/>
              <a:gd name="connsiteX2" fmla="*/ 1534288 w 3799059"/>
              <a:gd name="connsiteY2" fmla="*/ 2493562 h 6150440"/>
              <a:gd name="connsiteX3" fmla="*/ 2513286 w 3799059"/>
              <a:gd name="connsiteY3" fmla="*/ 873475 h 6150440"/>
              <a:gd name="connsiteX4" fmla="*/ 3162922 w 3799059"/>
              <a:gd name="connsiteY4" fmla="*/ 311335 h 6150440"/>
              <a:gd name="connsiteX5" fmla="*/ 3164926 w 3799059"/>
              <a:gd name="connsiteY5" fmla="*/ 270705 h 6150440"/>
              <a:gd name="connsiteX6" fmla="*/ 3705995 w 3799059"/>
              <a:gd name="connsiteY6" fmla="*/ 4007 h 6150440"/>
              <a:gd name="connsiteX7" fmla="*/ 3769557 w 3799059"/>
              <a:gd name="connsiteY7" fmla="*/ 11089 h 6150440"/>
              <a:gd name="connsiteX0" fmla="*/ 0 w 3799059"/>
              <a:gd name="connsiteY0" fmla="*/ 6150440 h 6150440"/>
              <a:gd name="connsiteX1" fmla="*/ 642467 w 3799059"/>
              <a:gd name="connsiteY1" fmla="*/ 5585995 h 6150440"/>
              <a:gd name="connsiteX2" fmla="*/ 1534288 w 3799059"/>
              <a:gd name="connsiteY2" fmla="*/ 2493562 h 6150440"/>
              <a:gd name="connsiteX3" fmla="*/ 2513286 w 3799059"/>
              <a:gd name="connsiteY3" fmla="*/ 873475 h 6150440"/>
              <a:gd name="connsiteX4" fmla="*/ 3162922 w 3799059"/>
              <a:gd name="connsiteY4" fmla="*/ 311335 h 6150440"/>
              <a:gd name="connsiteX5" fmla="*/ 3164926 w 3799059"/>
              <a:gd name="connsiteY5" fmla="*/ 270705 h 6150440"/>
              <a:gd name="connsiteX6" fmla="*/ 3705995 w 3799059"/>
              <a:gd name="connsiteY6" fmla="*/ 4007 h 6150440"/>
              <a:gd name="connsiteX7" fmla="*/ 3769557 w 3799059"/>
              <a:gd name="connsiteY7" fmla="*/ 11089 h 6150440"/>
              <a:gd name="connsiteX0" fmla="*/ 0 w 3799059"/>
              <a:gd name="connsiteY0" fmla="*/ 6150440 h 6150440"/>
              <a:gd name="connsiteX1" fmla="*/ 642467 w 3799059"/>
              <a:gd name="connsiteY1" fmla="*/ 5585995 h 6150440"/>
              <a:gd name="connsiteX2" fmla="*/ 1534288 w 3799059"/>
              <a:gd name="connsiteY2" fmla="*/ 2493562 h 6150440"/>
              <a:gd name="connsiteX3" fmla="*/ 2513286 w 3799059"/>
              <a:gd name="connsiteY3" fmla="*/ 873475 h 6150440"/>
              <a:gd name="connsiteX4" fmla="*/ 3162922 w 3799059"/>
              <a:gd name="connsiteY4" fmla="*/ 311335 h 6150440"/>
              <a:gd name="connsiteX5" fmla="*/ 3705995 w 3799059"/>
              <a:gd name="connsiteY5" fmla="*/ 4007 h 6150440"/>
              <a:gd name="connsiteX6" fmla="*/ 3769557 w 3799059"/>
              <a:gd name="connsiteY6" fmla="*/ 11089 h 6150440"/>
              <a:gd name="connsiteX0" fmla="*/ 0 w 3799059"/>
              <a:gd name="connsiteY0" fmla="*/ 6150440 h 6150440"/>
              <a:gd name="connsiteX1" fmla="*/ 642467 w 3799059"/>
              <a:gd name="connsiteY1" fmla="*/ 5585995 h 6150440"/>
              <a:gd name="connsiteX2" fmla="*/ 1884117 w 3799059"/>
              <a:gd name="connsiteY2" fmla="*/ 3663606 h 6150440"/>
              <a:gd name="connsiteX3" fmla="*/ 2513286 w 3799059"/>
              <a:gd name="connsiteY3" fmla="*/ 873475 h 6150440"/>
              <a:gd name="connsiteX4" fmla="*/ 3162922 w 3799059"/>
              <a:gd name="connsiteY4" fmla="*/ 311335 h 6150440"/>
              <a:gd name="connsiteX5" fmla="*/ 3705995 w 3799059"/>
              <a:gd name="connsiteY5" fmla="*/ 4007 h 6150440"/>
              <a:gd name="connsiteX6" fmla="*/ 3769557 w 3799059"/>
              <a:gd name="connsiteY6" fmla="*/ 11089 h 6150440"/>
              <a:gd name="connsiteX0" fmla="*/ 0 w 3799059"/>
              <a:gd name="connsiteY0" fmla="*/ 6150440 h 6150440"/>
              <a:gd name="connsiteX1" fmla="*/ 642467 w 3799059"/>
              <a:gd name="connsiteY1" fmla="*/ 5585995 h 6150440"/>
              <a:gd name="connsiteX2" fmla="*/ 1884117 w 3799059"/>
              <a:gd name="connsiteY2" fmla="*/ 3663606 h 6150440"/>
              <a:gd name="connsiteX3" fmla="*/ 3103622 w 3799059"/>
              <a:gd name="connsiteY3" fmla="*/ 1224488 h 6150440"/>
              <a:gd name="connsiteX4" fmla="*/ 3162922 w 3799059"/>
              <a:gd name="connsiteY4" fmla="*/ 311335 h 6150440"/>
              <a:gd name="connsiteX5" fmla="*/ 3705995 w 3799059"/>
              <a:gd name="connsiteY5" fmla="*/ 4007 h 6150440"/>
              <a:gd name="connsiteX6" fmla="*/ 3769557 w 3799059"/>
              <a:gd name="connsiteY6" fmla="*/ 11089 h 6150440"/>
              <a:gd name="connsiteX0" fmla="*/ 0 w 3799059"/>
              <a:gd name="connsiteY0" fmla="*/ 6150440 h 6150440"/>
              <a:gd name="connsiteX1" fmla="*/ 642467 w 3799059"/>
              <a:gd name="connsiteY1" fmla="*/ 5585995 h 6150440"/>
              <a:gd name="connsiteX2" fmla="*/ 1884117 w 3799059"/>
              <a:gd name="connsiteY2" fmla="*/ 3663606 h 6150440"/>
              <a:gd name="connsiteX3" fmla="*/ 3103622 w 3799059"/>
              <a:gd name="connsiteY3" fmla="*/ 1224488 h 6150440"/>
              <a:gd name="connsiteX4" fmla="*/ 3705995 w 3799059"/>
              <a:gd name="connsiteY4" fmla="*/ 4007 h 6150440"/>
              <a:gd name="connsiteX5" fmla="*/ 3769557 w 3799059"/>
              <a:gd name="connsiteY5" fmla="*/ 11089 h 6150440"/>
              <a:gd name="connsiteX0" fmla="*/ 0 w 3799059"/>
              <a:gd name="connsiteY0" fmla="*/ 6150440 h 6150440"/>
              <a:gd name="connsiteX1" fmla="*/ 642467 w 3799059"/>
              <a:gd name="connsiteY1" fmla="*/ 5585995 h 6150440"/>
              <a:gd name="connsiteX2" fmla="*/ 1243678 w 3799059"/>
              <a:gd name="connsiteY2" fmla="*/ 4790553 h 6150440"/>
              <a:gd name="connsiteX3" fmla="*/ 1884117 w 3799059"/>
              <a:gd name="connsiteY3" fmla="*/ 3663606 h 6150440"/>
              <a:gd name="connsiteX4" fmla="*/ 3103622 w 3799059"/>
              <a:gd name="connsiteY4" fmla="*/ 1224488 h 6150440"/>
              <a:gd name="connsiteX5" fmla="*/ 3705995 w 3799059"/>
              <a:gd name="connsiteY5" fmla="*/ 4007 h 6150440"/>
              <a:gd name="connsiteX6" fmla="*/ 3769557 w 3799059"/>
              <a:gd name="connsiteY6" fmla="*/ 11089 h 6150440"/>
              <a:gd name="connsiteX0" fmla="*/ 0 w 3799059"/>
              <a:gd name="connsiteY0" fmla="*/ 6150440 h 6150440"/>
              <a:gd name="connsiteX1" fmla="*/ 642467 w 3799059"/>
              <a:gd name="connsiteY1" fmla="*/ 5585995 h 6150440"/>
              <a:gd name="connsiteX2" fmla="*/ 1243678 w 3799059"/>
              <a:gd name="connsiteY2" fmla="*/ 4790553 h 6150440"/>
              <a:gd name="connsiteX3" fmla="*/ 1884117 w 3799059"/>
              <a:gd name="connsiteY3" fmla="*/ 3663606 h 6150440"/>
              <a:gd name="connsiteX4" fmla="*/ 3103622 w 3799059"/>
              <a:gd name="connsiteY4" fmla="*/ 1224488 h 6150440"/>
              <a:gd name="connsiteX5" fmla="*/ 3115796 w 3799059"/>
              <a:gd name="connsiteY5" fmla="*/ 1019840 h 6150440"/>
              <a:gd name="connsiteX6" fmla="*/ 3705995 w 3799059"/>
              <a:gd name="connsiteY6" fmla="*/ 4007 h 6150440"/>
              <a:gd name="connsiteX7" fmla="*/ 3769557 w 3799059"/>
              <a:gd name="connsiteY7" fmla="*/ 11089 h 6150440"/>
              <a:gd name="connsiteX0" fmla="*/ 0 w 3799059"/>
              <a:gd name="connsiteY0" fmla="*/ 6150440 h 6150440"/>
              <a:gd name="connsiteX1" fmla="*/ 642467 w 3799059"/>
              <a:gd name="connsiteY1" fmla="*/ 5585995 h 6150440"/>
              <a:gd name="connsiteX2" fmla="*/ 1243678 w 3799059"/>
              <a:gd name="connsiteY2" fmla="*/ 4790553 h 6150440"/>
              <a:gd name="connsiteX3" fmla="*/ 1884117 w 3799059"/>
              <a:gd name="connsiteY3" fmla="*/ 3663606 h 6150440"/>
              <a:gd name="connsiteX4" fmla="*/ 3070859 w 3799059"/>
              <a:gd name="connsiteY4" fmla="*/ 1142192 h 6150440"/>
              <a:gd name="connsiteX5" fmla="*/ 3115796 w 3799059"/>
              <a:gd name="connsiteY5" fmla="*/ 1019840 h 6150440"/>
              <a:gd name="connsiteX6" fmla="*/ 3705995 w 3799059"/>
              <a:gd name="connsiteY6" fmla="*/ 4007 h 6150440"/>
              <a:gd name="connsiteX7" fmla="*/ 3769557 w 3799059"/>
              <a:gd name="connsiteY7" fmla="*/ 11089 h 6150440"/>
              <a:gd name="connsiteX0" fmla="*/ 0 w 3799059"/>
              <a:gd name="connsiteY0" fmla="*/ 6150440 h 6150440"/>
              <a:gd name="connsiteX1" fmla="*/ 642467 w 3799059"/>
              <a:gd name="connsiteY1" fmla="*/ 5585995 h 6150440"/>
              <a:gd name="connsiteX2" fmla="*/ 1243678 w 3799059"/>
              <a:gd name="connsiteY2" fmla="*/ 4790553 h 6150440"/>
              <a:gd name="connsiteX3" fmla="*/ 1884117 w 3799059"/>
              <a:gd name="connsiteY3" fmla="*/ 3663606 h 6150440"/>
              <a:gd name="connsiteX4" fmla="*/ 3056819 w 3799059"/>
              <a:gd name="connsiteY4" fmla="*/ 1082339 h 6150440"/>
              <a:gd name="connsiteX5" fmla="*/ 3115796 w 3799059"/>
              <a:gd name="connsiteY5" fmla="*/ 1019840 h 6150440"/>
              <a:gd name="connsiteX6" fmla="*/ 3705995 w 3799059"/>
              <a:gd name="connsiteY6" fmla="*/ 4007 h 6150440"/>
              <a:gd name="connsiteX7" fmla="*/ 3769557 w 3799059"/>
              <a:gd name="connsiteY7" fmla="*/ 11089 h 6150440"/>
              <a:gd name="connsiteX0" fmla="*/ 0 w 3769557"/>
              <a:gd name="connsiteY0" fmla="*/ 6610567 h 6610567"/>
              <a:gd name="connsiteX1" fmla="*/ 642467 w 3769557"/>
              <a:gd name="connsiteY1" fmla="*/ 6046122 h 6610567"/>
              <a:gd name="connsiteX2" fmla="*/ 1243678 w 3769557"/>
              <a:gd name="connsiteY2" fmla="*/ 5250680 h 6610567"/>
              <a:gd name="connsiteX3" fmla="*/ 1884117 w 3769557"/>
              <a:gd name="connsiteY3" fmla="*/ 4123733 h 6610567"/>
              <a:gd name="connsiteX4" fmla="*/ 3056819 w 3769557"/>
              <a:gd name="connsiteY4" fmla="*/ 1542466 h 6610567"/>
              <a:gd name="connsiteX5" fmla="*/ 3115796 w 3769557"/>
              <a:gd name="connsiteY5" fmla="*/ 1479967 h 6610567"/>
              <a:gd name="connsiteX6" fmla="*/ 3635791 w 3769557"/>
              <a:gd name="connsiteY6" fmla="*/ 277 h 6610567"/>
              <a:gd name="connsiteX7" fmla="*/ 3769557 w 3769557"/>
              <a:gd name="connsiteY7" fmla="*/ 471216 h 6610567"/>
              <a:gd name="connsiteX0" fmla="*/ 0 w 3724873"/>
              <a:gd name="connsiteY0" fmla="*/ 6625654 h 6625654"/>
              <a:gd name="connsiteX1" fmla="*/ 642467 w 3724873"/>
              <a:gd name="connsiteY1" fmla="*/ 6061209 h 6625654"/>
              <a:gd name="connsiteX2" fmla="*/ 1243678 w 3724873"/>
              <a:gd name="connsiteY2" fmla="*/ 5265767 h 6625654"/>
              <a:gd name="connsiteX3" fmla="*/ 1884117 w 3724873"/>
              <a:gd name="connsiteY3" fmla="*/ 4138820 h 6625654"/>
              <a:gd name="connsiteX4" fmla="*/ 3056819 w 3724873"/>
              <a:gd name="connsiteY4" fmla="*/ 1557553 h 6625654"/>
              <a:gd name="connsiteX5" fmla="*/ 3115796 w 3724873"/>
              <a:gd name="connsiteY5" fmla="*/ 1495054 h 6625654"/>
              <a:gd name="connsiteX6" fmla="*/ 3635791 w 3724873"/>
              <a:gd name="connsiteY6" fmla="*/ 15364 h 6625654"/>
              <a:gd name="connsiteX7" fmla="*/ 3680632 w 3724873"/>
              <a:gd name="connsiteY7" fmla="*/ 0 h 6625654"/>
              <a:gd name="connsiteX0" fmla="*/ 0 w 3724873"/>
              <a:gd name="connsiteY0" fmla="*/ 6625654 h 6625654"/>
              <a:gd name="connsiteX1" fmla="*/ 642467 w 3724873"/>
              <a:gd name="connsiteY1" fmla="*/ 6061209 h 6625654"/>
              <a:gd name="connsiteX2" fmla="*/ 1243678 w 3724873"/>
              <a:gd name="connsiteY2" fmla="*/ 5265767 h 6625654"/>
              <a:gd name="connsiteX3" fmla="*/ 1884117 w 3724873"/>
              <a:gd name="connsiteY3" fmla="*/ 4138820 h 6625654"/>
              <a:gd name="connsiteX4" fmla="*/ 3056819 w 3724873"/>
              <a:gd name="connsiteY4" fmla="*/ 1557553 h 6625654"/>
              <a:gd name="connsiteX5" fmla="*/ 3092394 w 3724873"/>
              <a:gd name="connsiteY5" fmla="*/ 1465127 h 6625654"/>
              <a:gd name="connsiteX6" fmla="*/ 3635791 w 3724873"/>
              <a:gd name="connsiteY6" fmla="*/ 15364 h 6625654"/>
              <a:gd name="connsiteX7" fmla="*/ 3680632 w 3724873"/>
              <a:gd name="connsiteY7" fmla="*/ 0 h 6625654"/>
              <a:gd name="connsiteX0" fmla="*/ 0 w 3724873"/>
              <a:gd name="connsiteY0" fmla="*/ 6625654 h 6625654"/>
              <a:gd name="connsiteX1" fmla="*/ 642467 w 3724873"/>
              <a:gd name="connsiteY1" fmla="*/ 6061209 h 6625654"/>
              <a:gd name="connsiteX2" fmla="*/ 1243678 w 3724873"/>
              <a:gd name="connsiteY2" fmla="*/ 5265767 h 6625654"/>
              <a:gd name="connsiteX3" fmla="*/ 1884117 w 3724873"/>
              <a:gd name="connsiteY3" fmla="*/ 4138820 h 6625654"/>
              <a:gd name="connsiteX4" fmla="*/ 2479277 w 3724873"/>
              <a:gd name="connsiteY4" fmla="*/ 2924033 h 6625654"/>
              <a:gd name="connsiteX5" fmla="*/ 3056819 w 3724873"/>
              <a:gd name="connsiteY5" fmla="*/ 1557553 h 6625654"/>
              <a:gd name="connsiteX6" fmla="*/ 3092394 w 3724873"/>
              <a:gd name="connsiteY6" fmla="*/ 1465127 h 6625654"/>
              <a:gd name="connsiteX7" fmla="*/ 3635791 w 3724873"/>
              <a:gd name="connsiteY7" fmla="*/ 15364 h 6625654"/>
              <a:gd name="connsiteX8" fmla="*/ 3680632 w 3724873"/>
              <a:gd name="connsiteY8" fmla="*/ 0 h 6625654"/>
              <a:gd name="connsiteX0" fmla="*/ 0 w 3724873"/>
              <a:gd name="connsiteY0" fmla="*/ 6625654 h 6625654"/>
              <a:gd name="connsiteX1" fmla="*/ 642467 w 3724873"/>
              <a:gd name="connsiteY1" fmla="*/ 6061209 h 6625654"/>
              <a:gd name="connsiteX2" fmla="*/ 1243678 w 3724873"/>
              <a:gd name="connsiteY2" fmla="*/ 5265767 h 6625654"/>
              <a:gd name="connsiteX3" fmla="*/ 1824035 w 3724873"/>
              <a:gd name="connsiteY3" fmla="*/ 4158494 h 6625654"/>
              <a:gd name="connsiteX4" fmla="*/ 1884117 w 3724873"/>
              <a:gd name="connsiteY4" fmla="*/ 4138820 h 6625654"/>
              <a:gd name="connsiteX5" fmla="*/ 2479277 w 3724873"/>
              <a:gd name="connsiteY5" fmla="*/ 2924033 h 6625654"/>
              <a:gd name="connsiteX6" fmla="*/ 3056819 w 3724873"/>
              <a:gd name="connsiteY6" fmla="*/ 1557553 h 6625654"/>
              <a:gd name="connsiteX7" fmla="*/ 3092394 w 3724873"/>
              <a:gd name="connsiteY7" fmla="*/ 1465127 h 6625654"/>
              <a:gd name="connsiteX8" fmla="*/ 3635791 w 3724873"/>
              <a:gd name="connsiteY8" fmla="*/ 15364 h 6625654"/>
              <a:gd name="connsiteX9" fmla="*/ 3680632 w 3724873"/>
              <a:gd name="connsiteY9" fmla="*/ 0 h 6625654"/>
              <a:gd name="connsiteX0" fmla="*/ 0 w 3724873"/>
              <a:gd name="connsiteY0" fmla="*/ 6625654 h 6625654"/>
              <a:gd name="connsiteX1" fmla="*/ 642467 w 3724873"/>
              <a:gd name="connsiteY1" fmla="*/ 6061209 h 6625654"/>
              <a:gd name="connsiteX2" fmla="*/ 1243678 w 3724873"/>
              <a:gd name="connsiteY2" fmla="*/ 5265767 h 6625654"/>
              <a:gd name="connsiteX3" fmla="*/ 1824035 w 3724873"/>
              <a:gd name="connsiteY3" fmla="*/ 4158494 h 6625654"/>
              <a:gd name="connsiteX4" fmla="*/ 1851356 w 3724873"/>
              <a:gd name="connsiteY4" fmla="*/ 4108895 h 6625654"/>
              <a:gd name="connsiteX5" fmla="*/ 2479277 w 3724873"/>
              <a:gd name="connsiteY5" fmla="*/ 2924033 h 6625654"/>
              <a:gd name="connsiteX6" fmla="*/ 3056819 w 3724873"/>
              <a:gd name="connsiteY6" fmla="*/ 1557553 h 6625654"/>
              <a:gd name="connsiteX7" fmla="*/ 3092394 w 3724873"/>
              <a:gd name="connsiteY7" fmla="*/ 1465127 h 6625654"/>
              <a:gd name="connsiteX8" fmla="*/ 3635791 w 3724873"/>
              <a:gd name="connsiteY8" fmla="*/ 15364 h 6625654"/>
              <a:gd name="connsiteX9" fmla="*/ 3680632 w 3724873"/>
              <a:gd name="connsiteY9" fmla="*/ 0 h 6625654"/>
              <a:gd name="connsiteX0" fmla="*/ 0 w 3724873"/>
              <a:gd name="connsiteY0" fmla="*/ 6625654 h 6625654"/>
              <a:gd name="connsiteX1" fmla="*/ 628425 w 3724873"/>
              <a:gd name="connsiteY1" fmla="*/ 6031283 h 6625654"/>
              <a:gd name="connsiteX2" fmla="*/ 1243678 w 3724873"/>
              <a:gd name="connsiteY2" fmla="*/ 5265767 h 6625654"/>
              <a:gd name="connsiteX3" fmla="*/ 1824035 w 3724873"/>
              <a:gd name="connsiteY3" fmla="*/ 4158494 h 6625654"/>
              <a:gd name="connsiteX4" fmla="*/ 1851356 w 3724873"/>
              <a:gd name="connsiteY4" fmla="*/ 4108895 h 6625654"/>
              <a:gd name="connsiteX5" fmla="*/ 2479277 w 3724873"/>
              <a:gd name="connsiteY5" fmla="*/ 2924033 h 6625654"/>
              <a:gd name="connsiteX6" fmla="*/ 3056819 w 3724873"/>
              <a:gd name="connsiteY6" fmla="*/ 1557553 h 6625654"/>
              <a:gd name="connsiteX7" fmla="*/ 3092394 w 3724873"/>
              <a:gd name="connsiteY7" fmla="*/ 1465127 h 6625654"/>
              <a:gd name="connsiteX8" fmla="*/ 3635791 w 3724873"/>
              <a:gd name="connsiteY8" fmla="*/ 15364 h 6625654"/>
              <a:gd name="connsiteX9" fmla="*/ 3680632 w 3724873"/>
              <a:gd name="connsiteY9" fmla="*/ 0 h 6625654"/>
              <a:gd name="connsiteX0" fmla="*/ 0 w 3724873"/>
              <a:gd name="connsiteY0" fmla="*/ 6625654 h 6625654"/>
              <a:gd name="connsiteX1" fmla="*/ 628425 w 3724873"/>
              <a:gd name="connsiteY1" fmla="*/ 6031283 h 6625654"/>
              <a:gd name="connsiteX2" fmla="*/ 1224957 w 3724873"/>
              <a:gd name="connsiteY2" fmla="*/ 5265767 h 6625654"/>
              <a:gd name="connsiteX3" fmla="*/ 1824035 w 3724873"/>
              <a:gd name="connsiteY3" fmla="*/ 4158494 h 6625654"/>
              <a:gd name="connsiteX4" fmla="*/ 1851356 w 3724873"/>
              <a:gd name="connsiteY4" fmla="*/ 4108895 h 6625654"/>
              <a:gd name="connsiteX5" fmla="*/ 2479277 w 3724873"/>
              <a:gd name="connsiteY5" fmla="*/ 2924033 h 6625654"/>
              <a:gd name="connsiteX6" fmla="*/ 3056819 w 3724873"/>
              <a:gd name="connsiteY6" fmla="*/ 1557553 h 6625654"/>
              <a:gd name="connsiteX7" fmla="*/ 3092394 w 3724873"/>
              <a:gd name="connsiteY7" fmla="*/ 1465127 h 6625654"/>
              <a:gd name="connsiteX8" fmla="*/ 3635791 w 3724873"/>
              <a:gd name="connsiteY8" fmla="*/ 15364 h 6625654"/>
              <a:gd name="connsiteX9" fmla="*/ 3680632 w 3724873"/>
              <a:gd name="connsiteY9" fmla="*/ 0 h 6625654"/>
              <a:gd name="connsiteX0" fmla="*/ 0 w 3724873"/>
              <a:gd name="connsiteY0" fmla="*/ 6625654 h 6625654"/>
              <a:gd name="connsiteX1" fmla="*/ 628425 w 3724873"/>
              <a:gd name="connsiteY1" fmla="*/ 6031283 h 6625654"/>
              <a:gd name="connsiteX2" fmla="*/ 1224957 w 3724873"/>
              <a:gd name="connsiteY2" fmla="*/ 5265767 h 6625654"/>
              <a:gd name="connsiteX3" fmla="*/ 1833396 w 3724873"/>
              <a:gd name="connsiteY3" fmla="*/ 4195903 h 6625654"/>
              <a:gd name="connsiteX4" fmla="*/ 1851356 w 3724873"/>
              <a:gd name="connsiteY4" fmla="*/ 4108895 h 6625654"/>
              <a:gd name="connsiteX5" fmla="*/ 2479277 w 3724873"/>
              <a:gd name="connsiteY5" fmla="*/ 2924033 h 6625654"/>
              <a:gd name="connsiteX6" fmla="*/ 3056819 w 3724873"/>
              <a:gd name="connsiteY6" fmla="*/ 1557553 h 6625654"/>
              <a:gd name="connsiteX7" fmla="*/ 3092394 w 3724873"/>
              <a:gd name="connsiteY7" fmla="*/ 1465127 h 6625654"/>
              <a:gd name="connsiteX8" fmla="*/ 3635791 w 3724873"/>
              <a:gd name="connsiteY8" fmla="*/ 15364 h 6625654"/>
              <a:gd name="connsiteX9" fmla="*/ 3680632 w 3724873"/>
              <a:gd name="connsiteY9" fmla="*/ 0 h 6625654"/>
              <a:gd name="connsiteX0" fmla="*/ 0 w 3724873"/>
              <a:gd name="connsiteY0" fmla="*/ 6625654 h 6625654"/>
              <a:gd name="connsiteX1" fmla="*/ 628425 w 3724873"/>
              <a:gd name="connsiteY1" fmla="*/ 6031283 h 6625654"/>
              <a:gd name="connsiteX2" fmla="*/ 1224957 w 3724873"/>
              <a:gd name="connsiteY2" fmla="*/ 5265767 h 6625654"/>
              <a:gd name="connsiteX3" fmla="*/ 1833396 w 3724873"/>
              <a:gd name="connsiteY3" fmla="*/ 4195903 h 6625654"/>
              <a:gd name="connsiteX4" fmla="*/ 1841995 w 3724873"/>
              <a:gd name="connsiteY4" fmla="*/ 4183711 h 6625654"/>
              <a:gd name="connsiteX5" fmla="*/ 2479277 w 3724873"/>
              <a:gd name="connsiteY5" fmla="*/ 2924033 h 6625654"/>
              <a:gd name="connsiteX6" fmla="*/ 3056819 w 3724873"/>
              <a:gd name="connsiteY6" fmla="*/ 1557553 h 6625654"/>
              <a:gd name="connsiteX7" fmla="*/ 3092394 w 3724873"/>
              <a:gd name="connsiteY7" fmla="*/ 1465127 h 6625654"/>
              <a:gd name="connsiteX8" fmla="*/ 3635791 w 3724873"/>
              <a:gd name="connsiteY8" fmla="*/ 15364 h 6625654"/>
              <a:gd name="connsiteX9" fmla="*/ 3680632 w 3724873"/>
              <a:gd name="connsiteY9" fmla="*/ 0 h 6625654"/>
              <a:gd name="connsiteX0" fmla="*/ 0 w 3724873"/>
              <a:gd name="connsiteY0" fmla="*/ 6625654 h 6625654"/>
              <a:gd name="connsiteX1" fmla="*/ 628425 w 3724873"/>
              <a:gd name="connsiteY1" fmla="*/ 6031283 h 6625654"/>
              <a:gd name="connsiteX2" fmla="*/ 1224957 w 3724873"/>
              <a:gd name="connsiteY2" fmla="*/ 5265767 h 6625654"/>
              <a:gd name="connsiteX3" fmla="*/ 1833396 w 3724873"/>
              <a:gd name="connsiteY3" fmla="*/ 4195903 h 6625654"/>
              <a:gd name="connsiteX4" fmla="*/ 1841995 w 3724873"/>
              <a:gd name="connsiteY4" fmla="*/ 4183711 h 6625654"/>
              <a:gd name="connsiteX5" fmla="*/ 2451195 w 3724873"/>
              <a:gd name="connsiteY5" fmla="*/ 2909070 h 6625654"/>
              <a:gd name="connsiteX6" fmla="*/ 3056819 w 3724873"/>
              <a:gd name="connsiteY6" fmla="*/ 1557553 h 6625654"/>
              <a:gd name="connsiteX7" fmla="*/ 3092394 w 3724873"/>
              <a:gd name="connsiteY7" fmla="*/ 1465127 h 6625654"/>
              <a:gd name="connsiteX8" fmla="*/ 3635791 w 3724873"/>
              <a:gd name="connsiteY8" fmla="*/ 15364 h 6625654"/>
              <a:gd name="connsiteX9" fmla="*/ 3680632 w 3724873"/>
              <a:gd name="connsiteY9" fmla="*/ 0 h 6625654"/>
              <a:gd name="connsiteX0" fmla="*/ 0 w 3724873"/>
              <a:gd name="connsiteY0" fmla="*/ 6625654 h 6625654"/>
              <a:gd name="connsiteX1" fmla="*/ 628425 w 3724873"/>
              <a:gd name="connsiteY1" fmla="*/ 6031283 h 6625654"/>
              <a:gd name="connsiteX2" fmla="*/ 1224957 w 3724873"/>
              <a:gd name="connsiteY2" fmla="*/ 5265767 h 6625654"/>
              <a:gd name="connsiteX3" fmla="*/ 1833396 w 3724873"/>
              <a:gd name="connsiteY3" fmla="*/ 4195903 h 6625654"/>
              <a:gd name="connsiteX4" fmla="*/ 1841995 w 3724873"/>
              <a:gd name="connsiteY4" fmla="*/ 4183711 h 6625654"/>
              <a:gd name="connsiteX5" fmla="*/ 2451195 w 3724873"/>
              <a:gd name="connsiteY5" fmla="*/ 2909070 h 6625654"/>
              <a:gd name="connsiteX6" fmla="*/ 3042778 w 3724873"/>
              <a:gd name="connsiteY6" fmla="*/ 1505181 h 6625654"/>
              <a:gd name="connsiteX7" fmla="*/ 3092394 w 3724873"/>
              <a:gd name="connsiteY7" fmla="*/ 1465127 h 6625654"/>
              <a:gd name="connsiteX8" fmla="*/ 3635791 w 3724873"/>
              <a:gd name="connsiteY8" fmla="*/ 15364 h 6625654"/>
              <a:gd name="connsiteX9" fmla="*/ 3680632 w 3724873"/>
              <a:gd name="connsiteY9" fmla="*/ 0 h 6625654"/>
              <a:gd name="connsiteX0" fmla="*/ 0 w 3724873"/>
              <a:gd name="connsiteY0" fmla="*/ 6625654 h 6625654"/>
              <a:gd name="connsiteX1" fmla="*/ 628425 w 3724873"/>
              <a:gd name="connsiteY1" fmla="*/ 6031283 h 6625654"/>
              <a:gd name="connsiteX2" fmla="*/ 1224957 w 3724873"/>
              <a:gd name="connsiteY2" fmla="*/ 5265767 h 6625654"/>
              <a:gd name="connsiteX3" fmla="*/ 1833396 w 3724873"/>
              <a:gd name="connsiteY3" fmla="*/ 4195903 h 6625654"/>
              <a:gd name="connsiteX4" fmla="*/ 1841995 w 3724873"/>
              <a:gd name="connsiteY4" fmla="*/ 4183711 h 6625654"/>
              <a:gd name="connsiteX5" fmla="*/ 2451195 w 3724873"/>
              <a:gd name="connsiteY5" fmla="*/ 2909070 h 6625654"/>
              <a:gd name="connsiteX6" fmla="*/ 3042778 w 3724873"/>
              <a:gd name="connsiteY6" fmla="*/ 1505181 h 6625654"/>
              <a:gd name="connsiteX7" fmla="*/ 3054952 w 3724873"/>
              <a:gd name="connsiteY7" fmla="*/ 1495053 h 6625654"/>
              <a:gd name="connsiteX8" fmla="*/ 3635791 w 3724873"/>
              <a:gd name="connsiteY8" fmla="*/ 15364 h 6625654"/>
              <a:gd name="connsiteX9" fmla="*/ 3680632 w 3724873"/>
              <a:gd name="connsiteY9" fmla="*/ 0 h 6625654"/>
              <a:gd name="connsiteX0" fmla="*/ 0 w 3685927"/>
              <a:gd name="connsiteY0" fmla="*/ 6716690 h 6716690"/>
              <a:gd name="connsiteX1" fmla="*/ 628425 w 3685927"/>
              <a:gd name="connsiteY1" fmla="*/ 6122319 h 6716690"/>
              <a:gd name="connsiteX2" fmla="*/ 1224957 w 3685927"/>
              <a:gd name="connsiteY2" fmla="*/ 5356803 h 6716690"/>
              <a:gd name="connsiteX3" fmla="*/ 1833396 w 3685927"/>
              <a:gd name="connsiteY3" fmla="*/ 4286939 h 6716690"/>
              <a:gd name="connsiteX4" fmla="*/ 1841995 w 3685927"/>
              <a:gd name="connsiteY4" fmla="*/ 4274747 h 6716690"/>
              <a:gd name="connsiteX5" fmla="*/ 2451195 w 3685927"/>
              <a:gd name="connsiteY5" fmla="*/ 3000106 h 6716690"/>
              <a:gd name="connsiteX6" fmla="*/ 3042778 w 3685927"/>
              <a:gd name="connsiteY6" fmla="*/ 1596217 h 6716690"/>
              <a:gd name="connsiteX7" fmla="*/ 3054952 w 3685927"/>
              <a:gd name="connsiteY7" fmla="*/ 1586089 h 6716690"/>
              <a:gd name="connsiteX8" fmla="*/ 3635791 w 3685927"/>
              <a:gd name="connsiteY8" fmla="*/ 106400 h 6716690"/>
              <a:gd name="connsiteX9" fmla="*/ 3649350 w 3685927"/>
              <a:gd name="connsiteY9" fmla="*/ 119701 h 6716690"/>
              <a:gd name="connsiteX10" fmla="*/ 3680632 w 3685927"/>
              <a:gd name="connsiteY10" fmla="*/ 91036 h 6716690"/>
              <a:gd name="connsiteX0" fmla="*/ 0 w 3685927"/>
              <a:gd name="connsiteY0" fmla="*/ 6716690 h 6716690"/>
              <a:gd name="connsiteX1" fmla="*/ 628425 w 3685927"/>
              <a:gd name="connsiteY1" fmla="*/ 6122319 h 6716690"/>
              <a:gd name="connsiteX2" fmla="*/ 1224957 w 3685927"/>
              <a:gd name="connsiteY2" fmla="*/ 5356803 h 6716690"/>
              <a:gd name="connsiteX3" fmla="*/ 1833396 w 3685927"/>
              <a:gd name="connsiteY3" fmla="*/ 4286939 h 6716690"/>
              <a:gd name="connsiteX4" fmla="*/ 1841995 w 3685927"/>
              <a:gd name="connsiteY4" fmla="*/ 4274747 h 6716690"/>
              <a:gd name="connsiteX5" fmla="*/ 2451195 w 3685927"/>
              <a:gd name="connsiteY5" fmla="*/ 3000106 h 6716690"/>
              <a:gd name="connsiteX6" fmla="*/ 3042778 w 3685927"/>
              <a:gd name="connsiteY6" fmla="*/ 1596217 h 6716690"/>
              <a:gd name="connsiteX7" fmla="*/ 3054952 w 3685927"/>
              <a:gd name="connsiteY7" fmla="*/ 1586089 h 6716690"/>
              <a:gd name="connsiteX8" fmla="*/ 3635791 w 3685927"/>
              <a:gd name="connsiteY8" fmla="*/ 106400 h 6716690"/>
              <a:gd name="connsiteX9" fmla="*/ 3649350 w 3685927"/>
              <a:gd name="connsiteY9" fmla="*/ 119701 h 6716690"/>
              <a:gd name="connsiteX10" fmla="*/ 3680632 w 3685927"/>
              <a:gd name="connsiteY10" fmla="*/ 143407 h 6716690"/>
              <a:gd name="connsiteX0" fmla="*/ 0 w 3690313"/>
              <a:gd name="connsiteY0" fmla="*/ 6716690 h 6716690"/>
              <a:gd name="connsiteX1" fmla="*/ 628425 w 3690313"/>
              <a:gd name="connsiteY1" fmla="*/ 6122319 h 6716690"/>
              <a:gd name="connsiteX2" fmla="*/ 1224957 w 3690313"/>
              <a:gd name="connsiteY2" fmla="*/ 5356803 h 6716690"/>
              <a:gd name="connsiteX3" fmla="*/ 1833396 w 3690313"/>
              <a:gd name="connsiteY3" fmla="*/ 4286939 h 6716690"/>
              <a:gd name="connsiteX4" fmla="*/ 1841995 w 3690313"/>
              <a:gd name="connsiteY4" fmla="*/ 4274747 h 6716690"/>
              <a:gd name="connsiteX5" fmla="*/ 2451195 w 3690313"/>
              <a:gd name="connsiteY5" fmla="*/ 3000106 h 6716690"/>
              <a:gd name="connsiteX6" fmla="*/ 3042778 w 3690313"/>
              <a:gd name="connsiteY6" fmla="*/ 1596217 h 6716690"/>
              <a:gd name="connsiteX7" fmla="*/ 3054952 w 3690313"/>
              <a:gd name="connsiteY7" fmla="*/ 1586089 h 6716690"/>
              <a:gd name="connsiteX8" fmla="*/ 3635791 w 3690313"/>
              <a:gd name="connsiteY8" fmla="*/ 106400 h 6716690"/>
              <a:gd name="connsiteX9" fmla="*/ 3649350 w 3690313"/>
              <a:gd name="connsiteY9" fmla="*/ 119701 h 6716690"/>
              <a:gd name="connsiteX10" fmla="*/ 3689993 w 3690313"/>
              <a:gd name="connsiteY10" fmla="*/ 83555 h 6716690"/>
              <a:gd name="connsiteX0" fmla="*/ 0 w 3690313"/>
              <a:gd name="connsiteY0" fmla="*/ 6716690 h 6716690"/>
              <a:gd name="connsiteX1" fmla="*/ 628425 w 3690313"/>
              <a:gd name="connsiteY1" fmla="*/ 6182865 h 6716690"/>
              <a:gd name="connsiteX2" fmla="*/ 1224957 w 3690313"/>
              <a:gd name="connsiteY2" fmla="*/ 5356803 h 6716690"/>
              <a:gd name="connsiteX3" fmla="*/ 1833396 w 3690313"/>
              <a:gd name="connsiteY3" fmla="*/ 4286939 h 6716690"/>
              <a:gd name="connsiteX4" fmla="*/ 1841995 w 3690313"/>
              <a:gd name="connsiteY4" fmla="*/ 4274747 h 6716690"/>
              <a:gd name="connsiteX5" fmla="*/ 2451195 w 3690313"/>
              <a:gd name="connsiteY5" fmla="*/ 3000106 h 6716690"/>
              <a:gd name="connsiteX6" fmla="*/ 3042778 w 3690313"/>
              <a:gd name="connsiteY6" fmla="*/ 1596217 h 6716690"/>
              <a:gd name="connsiteX7" fmla="*/ 3054952 w 3690313"/>
              <a:gd name="connsiteY7" fmla="*/ 1586089 h 6716690"/>
              <a:gd name="connsiteX8" fmla="*/ 3635791 w 3690313"/>
              <a:gd name="connsiteY8" fmla="*/ 106400 h 6716690"/>
              <a:gd name="connsiteX9" fmla="*/ 3649350 w 3690313"/>
              <a:gd name="connsiteY9" fmla="*/ 119701 h 6716690"/>
              <a:gd name="connsiteX10" fmla="*/ 3689993 w 3690313"/>
              <a:gd name="connsiteY10" fmla="*/ 83555 h 6716690"/>
              <a:gd name="connsiteX0" fmla="*/ 0 w 3685927"/>
              <a:gd name="connsiteY0" fmla="*/ 6716690 h 6716690"/>
              <a:gd name="connsiteX1" fmla="*/ 628425 w 3685927"/>
              <a:gd name="connsiteY1" fmla="*/ 6182865 h 6716690"/>
              <a:gd name="connsiteX2" fmla="*/ 1224957 w 3685927"/>
              <a:gd name="connsiteY2" fmla="*/ 5356803 h 6716690"/>
              <a:gd name="connsiteX3" fmla="*/ 1833396 w 3685927"/>
              <a:gd name="connsiteY3" fmla="*/ 4286939 h 6716690"/>
              <a:gd name="connsiteX4" fmla="*/ 1841995 w 3685927"/>
              <a:gd name="connsiteY4" fmla="*/ 4274747 h 6716690"/>
              <a:gd name="connsiteX5" fmla="*/ 2451195 w 3685927"/>
              <a:gd name="connsiteY5" fmla="*/ 3000106 h 6716690"/>
              <a:gd name="connsiteX6" fmla="*/ 3042778 w 3685927"/>
              <a:gd name="connsiteY6" fmla="*/ 1596217 h 6716690"/>
              <a:gd name="connsiteX7" fmla="*/ 3054952 w 3685927"/>
              <a:gd name="connsiteY7" fmla="*/ 1586089 h 6716690"/>
              <a:gd name="connsiteX8" fmla="*/ 3635791 w 3685927"/>
              <a:gd name="connsiteY8" fmla="*/ 106400 h 6716690"/>
              <a:gd name="connsiteX9" fmla="*/ 3649350 w 3685927"/>
              <a:gd name="connsiteY9" fmla="*/ 119701 h 671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85927" h="6716690">
                <a:moveTo>
                  <a:pt x="0" y="6716690"/>
                </a:moveTo>
                <a:cubicBezTo>
                  <a:pt x="249237" y="6626996"/>
                  <a:pt x="424266" y="6409513"/>
                  <a:pt x="628425" y="6182865"/>
                </a:cubicBezTo>
                <a:cubicBezTo>
                  <a:pt x="832584" y="5956217"/>
                  <a:pt x="1024129" y="5672791"/>
                  <a:pt x="1224957" y="5356803"/>
                </a:cubicBezTo>
                <a:cubicBezTo>
                  <a:pt x="1425785" y="5040815"/>
                  <a:pt x="1726656" y="4474763"/>
                  <a:pt x="1833396" y="4286939"/>
                </a:cubicBezTo>
                <a:cubicBezTo>
                  <a:pt x="1940136" y="4099115"/>
                  <a:pt x="1739028" y="4489219"/>
                  <a:pt x="1841995" y="4274747"/>
                </a:cubicBezTo>
                <a:cubicBezTo>
                  <a:pt x="1944962" y="4060275"/>
                  <a:pt x="2255745" y="3430317"/>
                  <a:pt x="2451195" y="3000106"/>
                </a:cubicBezTo>
                <a:cubicBezTo>
                  <a:pt x="2646645" y="2569895"/>
                  <a:pt x="2942152" y="1831887"/>
                  <a:pt x="3042778" y="1596217"/>
                </a:cubicBezTo>
                <a:cubicBezTo>
                  <a:pt x="3143404" y="1360548"/>
                  <a:pt x="2954557" y="1789502"/>
                  <a:pt x="3054952" y="1586089"/>
                </a:cubicBezTo>
                <a:cubicBezTo>
                  <a:pt x="3155347" y="1382676"/>
                  <a:pt x="3527364" y="354539"/>
                  <a:pt x="3635791" y="106400"/>
                </a:cubicBezTo>
                <a:cubicBezTo>
                  <a:pt x="3744218" y="-141739"/>
                  <a:pt x="3641877" y="122262"/>
                  <a:pt x="3649350" y="119701"/>
                </a:cubicBezTo>
              </a:path>
            </a:pathLst>
          </a:custGeom>
          <a:noFill/>
          <a:ln w="2857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kern="0">
              <a:solidFill>
                <a:sysClr val="window" lastClr="FFFFFF"/>
              </a:solidFill>
              <a:latin typeface="Rockwell"/>
            </a:endParaRPr>
          </a:p>
        </p:txBody>
      </p:sp>
      <p:sp>
        <p:nvSpPr>
          <p:cNvPr id="183" name="Oval 182"/>
          <p:cNvSpPr/>
          <p:nvPr/>
        </p:nvSpPr>
        <p:spPr>
          <a:xfrm>
            <a:off x="5179860" y="4368165"/>
            <a:ext cx="100584" cy="100584"/>
          </a:xfrm>
          <a:prstGeom prst="ellipse">
            <a:avLst/>
          </a:prstGeom>
          <a:solidFill>
            <a:srgbClr val="FF0000"/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400" kern="0">
              <a:solidFill>
                <a:sysClr val="window" lastClr="FFFFFF"/>
              </a:solidFill>
              <a:latin typeface="Bookman Old Style" pitchFamily="18" charset="0"/>
            </a:endParaRPr>
          </a:p>
        </p:txBody>
      </p:sp>
      <p:sp>
        <p:nvSpPr>
          <p:cNvPr id="184" name="Oval 183"/>
          <p:cNvSpPr/>
          <p:nvPr/>
        </p:nvSpPr>
        <p:spPr>
          <a:xfrm>
            <a:off x="4557249" y="4698235"/>
            <a:ext cx="100584" cy="100584"/>
          </a:xfrm>
          <a:prstGeom prst="ellipse">
            <a:avLst/>
          </a:prstGeom>
          <a:solidFill>
            <a:srgbClr val="FF0000"/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400" kern="0">
              <a:solidFill>
                <a:sysClr val="window" lastClr="FFFFFF"/>
              </a:solidFill>
              <a:latin typeface="Bookman Old Style" pitchFamily="18" charset="0"/>
            </a:endParaRPr>
          </a:p>
        </p:txBody>
      </p:sp>
      <p:sp>
        <p:nvSpPr>
          <p:cNvPr id="185" name="Oval 184"/>
          <p:cNvSpPr/>
          <p:nvPr/>
        </p:nvSpPr>
        <p:spPr>
          <a:xfrm>
            <a:off x="5802876" y="3858964"/>
            <a:ext cx="100584" cy="100584"/>
          </a:xfrm>
          <a:prstGeom prst="ellipse">
            <a:avLst/>
          </a:prstGeom>
          <a:solidFill>
            <a:srgbClr val="FF0000"/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400" kern="0">
              <a:solidFill>
                <a:sysClr val="window" lastClr="FFFFFF"/>
              </a:solidFill>
              <a:latin typeface="Bookman Old Style" pitchFamily="18" charset="0"/>
            </a:endParaRPr>
          </a:p>
        </p:txBody>
      </p:sp>
      <p:sp>
        <p:nvSpPr>
          <p:cNvPr id="186" name="Oval 185"/>
          <p:cNvSpPr/>
          <p:nvPr/>
        </p:nvSpPr>
        <p:spPr>
          <a:xfrm>
            <a:off x="6427702" y="3183929"/>
            <a:ext cx="100584" cy="100584"/>
          </a:xfrm>
          <a:prstGeom prst="ellipse">
            <a:avLst/>
          </a:prstGeom>
          <a:solidFill>
            <a:srgbClr val="FF0000"/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400" kern="0">
              <a:solidFill>
                <a:sysClr val="window" lastClr="FFFFFF"/>
              </a:solidFill>
              <a:latin typeface="Bookman Old Style" pitchFamily="18" charset="0"/>
            </a:endParaRPr>
          </a:p>
        </p:txBody>
      </p:sp>
      <p:sp>
        <p:nvSpPr>
          <p:cNvPr id="187" name="Oval 186"/>
          <p:cNvSpPr/>
          <p:nvPr/>
        </p:nvSpPr>
        <p:spPr>
          <a:xfrm>
            <a:off x="7048551" y="2373712"/>
            <a:ext cx="100584" cy="100584"/>
          </a:xfrm>
          <a:prstGeom prst="ellipse">
            <a:avLst/>
          </a:prstGeom>
          <a:solidFill>
            <a:srgbClr val="FF0000"/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400" kern="0">
              <a:solidFill>
                <a:sysClr val="window" lastClr="FFFFFF"/>
              </a:solidFill>
              <a:latin typeface="Bookman Old Style" pitchFamily="18" charset="0"/>
            </a:endParaRPr>
          </a:p>
        </p:txBody>
      </p:sp>
      <p:sp>
        <p:nvSpPr>
          <p:cNvPr id="188" name="Oval 187"/>
          <p:cNvSpPr/>
          <p:nvPr/>
        </p:nvSpPr>
        <p:spPr>
          <a:xfrm>
            <a:off x="7664450" y="1468578"/>
            <a:ext cx="100584" cy="100584"/>
          </a:xfrm>
          <a:prstGeom prst="ellipse">
            <a:avLst/>
          </a:prstGeom>
          <a:solidFill>
            <a:srgbClr val="FF0000"/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400" kern="0">
              <a:solidFill>
                <a:sysClr val="window" lastClr="FFFFFF"/>
              </a:solidFill>
            </a:endParaRPr>
          </a:p>
        </p:txBody>
      </p:sp>
      <p:sp>
        <p:nvSpPr>
          <p:cNvPr id="189" name="Oval 188"/>
          <p:cNvSpPr/>
          <p:nvPr/>
        </p:nvSpPr>
        <p:spPr>
          <a:xfrm>
            <a:off x="8301704" y="522429"/>
            <a:ext cx="100584" cy="100584"/>
          </a:xfrm>
          <a:prstGeom prst="ellipse">
            <a:avLst/>
          </a:prstGeom>
          <a:solidFill>
            <a:srgbClr val="FF0000"/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1400" kern="0">
              <a:solidFill>
                <a:sysClr val="window" lastClr="FFFFFF"/>
              </a:solidFill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1219200" y="4424247"/>
            <a:ext cx="45720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30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910206" y="4232560"/>
            <a:ext cx="289527" cy="292608"/>
            <a:chOff x="8207533" y="4167936"/>
            <a:chExt cx="302014" cy="353157"/>
          </a:xfrm>
          <a:solidFill>
            <a:srgbClr val="00B050"/>
          </a:solidFill>
        </p:grpSpPr>
        <p:sp>
          <p:nvSpPr>
            <p:cNvPr id="6" name="Oval 5"/>
            <p:cNvSpPr/>
            <p:nvPr/>
          </p:nvSpPr>
          <p:spPr>
            <a:xfrm>
              <a:off x="8233452" y="4220424"/>
              <a:ext cx="276095" cy="26165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207533" y="4167936"/>
              <a:ext cx="285620" cy="35315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prstClr val="white"/>
                  </a:solidFill>
                  <a:latin typeface="Bookman Old Style" pitchFamily="18" charset="0"/>
                  <a:cs typeface="MV Boli" pitchFamily="2" charset="0"/>
                </a:rPr>
                <a:t>+</a:t>
              </a:r>
              <a:endParaRPr lang="en-US" sz="1400" b="1" dirty="0">
                <a:solidFill>
                  <a:prstClr val="white"/>
                </a:solidFill>
                <a:latin typeface="Bookman Old Style" pitchFamily="18" charset="0"/>
                <a:cs typeface="MV Boli" pitchFamily="2" charset="0"/>
              </a:endParaRPr>
            </a:p>
          </p:txBody>
        </p:sp>
      </p:grpSp>
      <p:sp>
        <p:nvSpPr>
          <p:cNvPr id="174" name="TextBox 173"/>
          <p:cNvSpPr txBox="1"/>
          <p:nvPr/>
        </p:nvSpPr>
        <p:spPr>
          <a:xfrm>
            <a:off x="1799280" y="4424137"/>
            <a:ext cx="445132" cy="292608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2" name="TextBox 191"/>
          <p:cNvSpPr txBox="1"/>
          <p:nvPr/>
        </p:nvSpPr>
        <p:spPr>
          <a:xfrm>
            <a:off x="1798163" y="4096770"/>
            <a:ext cx="445132" cy="292608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2774564" y="4103519"/>
            <a:ext cx="416927" cy="239393"/>
          </a:xfrm>
          <a:prstGeom prst="round2Diag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98" name="Group 97"/>
          <p:cNvGrpSpPr/>
          <p:nvPr/>
        </p:nvGrpSpPr>
        <p:grpSpPr>
          <a:xfrm>
            <a:off x="6517237" y="3494662"/>
            <a:ext cx="2121410" cy="571158"/>
            <a:chOff x="5664977" y="-244441"/>
            <a:chExt cx="2059019" cy="571158"/>
          </a:xfrm>
        </p:grpSpPr>
        <p:sp>
          <p:nvSpPr>
            <p:cNvPr id="99" name="Rounded Rectangular Callout 98"/>
            <p:cNvSpPr/>
            <p:nvPr/>
          </p:nvSpPr>
          <p:spPr>
            <a:xfrm>
              <a:off x="5706005" y="-225989"/>
              <a:ext cx="1930780" cy="552706"/>
            </a:xfrm>
            <a:prstGeom prst="wedgeRoundRectCallout">
              <a:avLst>
                <a:gd name="adj1" fmla="val -67095"/>
                <a:gd name="adj2" fmla="val 109446"/>
                <a:gd name="adj3" fmla="val 16667"/>
              </a:avLst>
            </a:prstGeom>
            <a:gradFill flip="none" rotWithShape="1">
              <a:gsLst>
                <a:gs pos="0">
                  <a:srgbClr val="FF3399">
                    <a:tint val="66000"/>
                    <a:satMod val="160000"/>
                  </a:srgbClr>
                </a:gs>
                <a:gs pos="50000">
                  <a:srgbClr val="FF3399">
                    <a:tint val="44500"/>
                    <a:satMod val="160000"/>
                  </a:srgbClr>
                </a:gs>
                <a:gs pos="100000">
                  <a:srgbClr val="FF3399">
                    <a:tint val="23500"/>
                    <a:satMod val="160000"/>
                  </a:srgbClr>
                </a:gs>
              </a:gsLst>
              <a:lin ang="8100000" scaled="1"/>
              <a:tileRect/>
            </a:gradFill>
            <a:ln>
              <a:solidFill>
                <a:srgbClr val="FF33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5664977" y="-244441"/>
              <a:ext cx="205901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sysClr val="windowText" lastClr="000000"/>
                  </a:solidFill>
                  <a:latin typeface="Bookman Old Style"/>
                </a:rPr>
                <a:t>Mark upper class boundaries on X-axis</a:t>
              </a:r>
              <a:endParaRPr lang="en-US" sz="1400" b="1" dirty="0">
                <a:solidFill>
                  <a:sysClr val="windowText" lastClr="000000"/>
                </a:solidFill>
                <a:latin typeface="Bookman Old Style"/>
              </a:endParaRPr>
            </a:p>
          </p:txBody>
        </p:sp>
      </p:grpSp>
      <p:sp>
        <p:nvSpPr>
          <p:cNvPr id="209" name="TextBox 208"/>
          <p:cNvSpPr txBox="1"/>
          <p:nvPr/>
        </p:nvSpPr>
        <p:spPr>
          <a:xfrm>
            <a:off x="3423558" y="1595276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100</a:t>
            </a:r>
          </a:p>
        </p:txBody>
      </p:sp>
      <p:sp>
        <p:nvSpPr>
          <p:cNvPr id="227" name="TextBox 226"/>
          <p:cNvSpPr txBox="1"/>
          <p:nvPr/>
        </p:nvSpPr>
        <p:spPr>
          <a:xfrm>
            <a:off x="3423558" y="1296305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110</a:t>
            </a:r>
          </a:p>
        </p:txBody>
      </p:sp>
      <p:sp>
        <p:nvSpPr>
          <p:cNvPr id="229" name="TextBox 228"/>
          <p:cNvSpPr txBox="1"/>
          <p:nvPr/>
        </p:nvSpPr>
        <p:spPr>
          <a:xfrm>
            <a:off x="3423558" y="984058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120</a:t>
            </a:r>
          </a:p>
        </p:txBody>
      </p:sp>
      <p:sp>
        <p:nvSpPr>
          <p:cNvPr id="230" name="TextBox 229"/>
          <p:cNvSpPr txBox="1"/>
          <p:nvPr/>
        </p:nvSpPr>
        <p:spPr>
          <a:xfrm>
            <a:off x="3423558" y="704851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130</a:t>
            </a:r>
          </a:p>
        </p:txBody>
      </p:sp>
      <p:sp>
        <p:nvSpPr>
          <p:cNvPr id="231" name="TextBox 230"/>
          <p:cNvSpPr txBox="1"/>
          <p:nvPr/>
        </p:nvSpPr>
        <p:spPr>
          <a:xfrm>
            <a:off x="3423558" y="398273"/>
            <a:ext cx="59051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140</a:t>
            </a:r>
          </a:p>
        </p:txBody>
      </p:sp>
      <p:grpSp>
        <p:nvGrpSpPr>
          <p:cNvPr id="116" name="Group 115"/>
          <p:cNvGrpSpPr/>
          <p:nvPr/>
        </p:nvGrpSpPr>
        <p:grpSpPr>
          <a:xfrm>
            <a:off x="3471045" y="2798569"/>
            <a:ext cx="2015355" cy="606899"/>
            <a:chOff x="4570925" y="-344528"/>
            <a:chExt cx="2097186" cy="606899"/>
          </a:xfrm>
        </p:grpSpPr>
        <p:sp>
          <p:nvSpPr>
            <p:cNvPr id="117" name="Rounded Rectangular Callout 116"/>
            <p:cNvSpPr/>
            <p:nvPr/>
          </p:nvSpPr>
          <p:spPr>
            <a:xfrm>
              <a:off x="4623318" y="-344528"/>
              <a:ext cx="1951862" cy="606899"/>
            </a:xfrm>
            <a:prstGeom prst="wedgeRoundRectCallout">
              <a:avLst>
                <a:gd name="adj1" fmla="val 89989"/>
                <a:gd name="adj2" fmla="val 66466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4570925" y="-311387"/>
              <a:ext cx="2097186" cy="530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Join these points with smooth curve</a:t>
              </a:r>
              <a:endParaRPr lang="en-US" sz="1400" b="1" dirty="0">
                <a:solidFill>
                  <a:prstClr val="white"/>
                </a:solidFill>
                <a:latin typeface="Bookman Old Style"/>
              </a:endParaRPr>
            </a:p>
          </p:txBody>
        </p:sp>
      </p:grpSp>
      <p:pic>
        <p:nvPicPr>
          <p:cNvPr id="368" name="Picture 4" descr="D:\ankur\ppt\compass\pencil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24" r="34863"/>
          <a:stretch/>
        </p:blipFill>
        <p:spPr bwMode="auto">
          <a:xfrm rot="2867202">
            <a:off x="4822813" y="3805902"/>
            <a:ext cx="435541" cy="123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1907602" y="2369007"/>
            <a:ext cx="278002" cy="292608"/>
            <a:chOff x="8219555" y="4170123"/>
            <a:chExt cx="289992" cy="353157"/>
          </a:xfrm>
          <a:solidFill>
            <a:srgbClr val="00B050"/>
          </a:solidFill>
        </p:grpSpPr>
        <p:sp>
          <p:nvSpPr>
            <p:cNvPr id="3" name="Oval 2"/>
            <p:cNvSpPr/>
            <p:nvPr/>
          </p:nvSpPr>
          <p:spPr>
            <a:xfrm>
              <a:off x="8233452" y="4220424"/>
              <a:ext cx="276095" cy="26165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8219555" y="4170123"/>
              <a:ext cx="285620" cy="35315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prstClr val="white"/>
                  </a:solidFill>
                  <a:latin typeface="Bookman Old Style" pitchFamily="18" charset="0"/>
                  <a:cs typeface="MV Boli" pitchFamily="2" charset="0"/>
                </a:rPr>
                <a:t>+</a:t>
              </a:r>
              <a:endParaRPr lang="en-US" sz="1400" b="1" dirty="0">
                <a:solidFill>
                  <a:prstClr val="white"/>
                </a:solidFill>
                <a:latin typeface="Bookman Old Style" pitchFamily="18" charset="0"/>
                <a:cs typeface="MV Boli" pitchFamily="2" charset="0"/>
              </a:endParaRPr>
            </a:p>
          </p:txBody>
        </p:sp>
      </p:grpSp>
      <p:sp>
        <p:nvSpPr>
          <p:cNvPr id="349" name="Rectangular Callout 348"/>
          <p:cNvSpPr/>
          <p:nvPr/>
        </p:nvSpPr>
        <p:spPr>
          <a:xfrm>
            <a:off x="3529043" y="808379"/>
            <a:ext cx="2512095" cy="1625024"/>
          </a:xfrm>
          <a:prstGeom prst="wedgeRectCallout">
            <a:avLst>
              <a:gd name="adj1" fmla="val 65890"/>
              <a:gd name="adj2" fmla="val 80664"/>
            </a:avLst>
          </a:prstGeom>
          <a:solidFill>
            <a:srgbClr val="000000"/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350" name="Picture 349" descr="D:\data\Backgroun\Images\graph.jpg"/>
          <p:cNvPicPr>
            <a:picLocks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3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4972" t="34659" r="89767" b="61408"/>
          <a:stretch/>
        </p:blipFill>
        <p:spPr bwMode="auto">
          <a:xfrm>
            <a:off x="4904642" y="1048321"/>
            <a:ext cx="468984" cy="4689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51" name="TextBox 350"/>
          <p:cNvSpPr txBox="1"/>
          <p:nvPr/>
        </p:nvSpPr>
        <p:spPr>
          <a:xfrm>
            <a:off x="4549042" y="800269"/>
            <a:ext cx="431785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prstClr val="white"/>
                </a:solidFill>
                <a:latin typeface="Bookman Old Style" pitchFamily="18" charset="0"/>
              </a:rPr>
              <a:t>{</a:t>
            </a:r>
          </a:p>
        </p:txBody>
      </p:sp>
      <p:sp>
        <p:nvSpPr>
          <p:cNvPr id="369" name="TextBox 368"/>
          <p:cNvSpPr txBox="1"/>
          <p:nvPr/>
        </p:nvSpPr>
        <p:spPr>
          <a:xfrm>
            <a:off x="4105986" y="1130269"/>
            <a:ext cx="728806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solidFill>
                  <a:prstClr val="white"/>
                </a:solidFill>
                <a:latin typeface="Bookman Old Style" pitchFamily="18" charset="0"/>
              </a:rPr>
              <a:t>1 cm</a:t>
            </a:r>
          </a:p>
        </p:txBody>
      </p:sp>
      <p:sp>
        <p:nvSpPr>
          <p:cNvPr id="370" name="TextBox 369"/>
          <p:cNvSpPr txBox="1"/>
          <p:nvPr/>
        </p:nvSpPr>
        <p:spPr>
          <a:xfrm>
            <a:off x="3740861" y="1607975"/>
            <a:ext cx="728806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solidFill>
                  <a:prstClr val="white"/>
                </a:solidFill>
                <a:latin typeface="Bookman Old Style" pitchFamily="18" charset="0"/>
              </a:rPr>
              <a:t>1 cm</a:t>
            </a:r>
          </a:p>
        </p:txBody>
      </p:sp>
      <p:sp>
        <p:nvSpPr>
          <p:cNvPr id="371" name="TextBox 370"/>
          <p:cNvSpPr txBox="1"/>
          <p:nvPr/>
        </p:nvSpPr>
        <p:spPr>
          <a:xfrm>
            <a:off x="4248139" y="1607975"/>
            <a:ext cx="440603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solidFill>
                  <a:prstClr val="white"/>
                </a:solidFill>
                <a:latin typeface="Bookman Old Style" pitchFamily="18" charset="0"/>
              </a:rPr>
              <a:t>=</a:t>
            </a:r>
          </a:p>
        </p:txBody>
      </p:sp>
      <p:sp>
        <p:nvSpPr>
          <p:cNvPr id="372" name="TextBox 371"/>
          <p:cNvSpPr txBox="1"/>
          <p:nvPr/>
        </p:nvSpPr>
        <p:spPr>
          <a:xfrm>
            <a:off x="4400538" y="1607975"/>
            <a:ext cx="959207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solidFill>
                  <a:prstClr val="white"/>
                </a:solidFill>
                <a:latin typeface="Bookman Old Style" pitchFamily="18" charset="0"/>
              </a:rPr>
              <a:t>10 boxes</a:t>
            </a:r>
          </a:p>
        </p:txBody>
      </p:sp>
      <p:sp>
        <p:nvSpPr>
          <p:cNvPr id="373" name="TextBox 372"/>
          <p:cNvSpPr txBox="1"/>
          <p:nvPr/>
        </p:nvSpPr>
        <p:spPr>
          <a:xfrm>
            <a:off x="3742591" y="1867965"/>
            <a:ext cx="1054101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solidFill>
                  <a:prstClr val="white"/>
                </a:solidFill>
                <a:latin typeface="Bookman Old Style" pitchFamily="18" charset="0"/>
              </a:rPr>
              <a:t>10 boxes</a:t>
            </a:r>
          </a:p>
        </p:txBody>
      </p:sp>
      <p:sp>
        <p:nvSpPr>
          <p:cNvPr id="380" name="TextBox 379"/>
          <p:cNvSpPr txBox="1"/>
          <p:nvPr/>
        </p:nvSpPr>
        <p:spPr>
          <a:xfrm>
            <a:off x="4567736" y="1867965"/>
            <a:ext cx="440603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solidFill>
                  <a:prstClr val="white"/>
                </a:solidFill>
                <a:latin typeface="Bookman Old Style" pitchFamily="18" charset="0"/>
              </a:rPr>
              <a:t>=</a:t>
            </a:r>
          </a:p>
        </p:txBody>
      </p:sp>
      <p:sp>
        <p:nvSpPr>
          <p:cNvPr id="381" name="TextBox 380"/>
          <p:cNvSpPr txBox="1"/>
          <p:nvPr/>
        </p:nvSpPr>
        <p:spPr>
          <a:xfrm>
            <a:off x="4720134" y="1867965"/>
            <a:ext cx="1187807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solidFill>
                  <a:prstClr val="white"/>
                </a:solidFill>
                <a:latin typeface="Bookman Old Style" pitchFamily="18" charset="0"/>
              </a:rPr>
              <a:t>10 units</a:t>
            </a:r>
          </a:p>
        </p:txBody>
      </p:sp>
      <p:sp>
        <p:nvSpPr>
          <p:cNvPr id="382" name="TextBox 381"/>
          <p:cNvSpPr txBox="1"/>
          <p:nvPr/>
        </p:nvSpPr>
        <p:spPr>
          <a:xfrm>
            <a:off x="4238157" y="2175449"/>
            <a:ext cx="1580972" cy="25270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solidFill>
                  <a:prstClr val="white"/>
                </a:solidFill>
                <a:latin typeface="Bookman Old Style" pitchFamily="18" charset="0"/>
              </a:rPr>
              <a:t>1 box = 1 unit</a:t>
            </a:r>
          </a:p>
        </p:txBody>
      </p:sp>
      <p:pic>
        <p:nvPicPr>
          <p:cNvPr id="383" name="Picture 382" descr="D:\data\Backgroun\Images\graph.jpg"/>
          <p:cNvPicPr>
            <a:picLocks noChangeArrowheads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3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4972" t="34659" r="89767" b="61408"/>
          <a:stretch/>
        </p:blipFill>
        <p:spPr bwMode="auto">
          <a:xfrm>
            <a:off x="3780496" y="908200"/>
            <a:ext cx="1030306" cy="10303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84" name="TextBox 383"/>
          <p:cNvSpPr txBox="1"/>
          <p:nvPr/>
        </p:nvSpPr>
        <p:spPr>
          <a:xfrm>
            <a:off x="4758592" y="1879693"/>
            <a:ext cx="474584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prstClr val="white"/>
                </a:solidFill>
                <a:latin typeface="Bookman Old Style" pitchFamily="18" charset="0"/>
              </a:rPr>
              <a:t>30</a:t>
            </a:r>
          </a:p>
        </p:txBody>
      </p:sp>
      <p:sp>
        <p:nvSpPr>
          <p:cNvPr id="385" name="TextBox 384"/>
          <p:cNvSpPr txBox="1"/>
          <p:nvPr/>
        </p:nvSpPr>
        <p:spPr>
          <a:xfrm>
            <a:off x="4758592" y="874304"/>
            <a:ext cx="474584" cy="2616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100" b="1" dirty="0" smtClean="0">
                <a:solidFill>
                  <a:prstClr val="white"/>
                </a:solidFill>
                <a:latin typeface="Bookman Old Style" pitchFamily="18" charset="0"/>
              </a:rPr>
              <a:t>40</a:t>
            </a:r>
          </a:p>
        </p:txBody>
      </p:sp>
      <p:grpSp>
        <p:nvGrpSpPr>
          <p:cNvPr id="386" name="Group 385"/>
          <p:cNvGrpSpPr/>
          <p:nvPr/>
        </p:nvGrpSpPr>
        <p:grpSpPr>
          <a:xfrm>
            <a:off x="4884008" y="1693195"/>
            <a:ext cx="392221" cy="219887"/>
            <a:chOff x="4118306" y="-1466850"/>
            <a:chExt cx="392221" cy="219887"/>
          </a:xfrm>
        </p:grpSpPr>
        <p:sp>
          <p:nvSpPr>
            <p:cNvPr id="387" name="Oval Callout 386"/>
            <p:cNvSpPr/>
            <p:nvPr/>
          </p:nvSpPr>
          <p:spPr>
            <a:xfrm>
              <a:off x="4127500" y="-1466850"/>
              <a:ext cx="381000" cy="219887"/>
            </a:xfrm>
            <a:prstGeom prst="wedgeEllipseCallout">
              <a:avLst>
                <a:gd name="adj1" fmla="val -81495"/>
                <a:gd name="adj2" fmla="val 47584"/>
              </a:avLst>
            </a:prstGeom>
            <a:solidFill>
              <a:srgbClr val="FF0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>
                <a:solidFill>
                  <a:srgbClr val="FFFF00"/>
                </a:solidFill>
              </a:endParaRPr>
            </a:p>
          </p:txBody>
        </p:sp>
        <p:sp>
          <p:nvSpPr>
            <p:cNvPr id="388" name="TextBox 387"/>
            <p:cNvSpPr txBox="1"/>
            <p:nvPr/>
          </p:nvSpPr>
          <p:spPr>
            <a:xfrm>
              <a:off x="4118306" y="-1462407"/>
              <a:ext cx="392221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 smtClean="0">
                  <a:solidFill>
                    <a:srgbClr val="FFFF00"/>
                  </a:solidFill>
                  <a:latin typeface="Bookman Old Style" pitchFamily="18" charset="0"/>
                </a:rPr>
                <a:t>30</a:t>
              </a:r>
            </a:p>
          </p:txBody>
        </p:sp>
      </p:grpSp>
      <p:cxnSp>
        <p:nvCxnSpPr>
          <p:cNvPr id="389" name="Straight Connector 388"/>
          <p:cNvCxnSpPr/>
          <p:nvPr/>
        </p:nvCxnSpPr>
        <p:spPr>
          <a:xfrm>
            <a:off x="4654622" y="1908319"/>
            <a:ext cx="12758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0" name="Group 389"/>
          <p:cNvGrpSpPr/>
          <p:nvPr/>
        </p:nvGrpSpPr>
        <p:grpSpPr>
          <a:xfrm>
            <a:off x="4884794" y="1602346"/>
            <a:ext cx="392221" cy="219887"/>
            <a:chOff x="4118306" y="-1466850"/>
            <a:chExt cx="392221" cy="219887"/>
          </a:xfrm>
        </p:grpSpPr>
        <p:sp>
          <p:nvSpPr>
            <p:cNvPr id="391" name="Oval Callout 390"/>
            <p:cNvSpPr/>
            <p:nvPr/>
          </p:nvSpPr>
          <p:spPr>
            <a:xfrm>
              <a:off x="4127500" y="-1466850"/>
              <a:ext cx="381000" cy="219887"/>
            </a:xfrm>
            <a:prstGeom prst="wedgeEllipseCallout">
              <a:avLst>
                <a:gd name="adj1" fmla="val -81495"/>
                <a:gd name="adj2" fmla="val 47584"/>
              </a:avLst>
            </a:prstGeom>
            <a:solidFill>
              <a:srgbClr val="FF0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>
                <a:solidFill>
                  <a:srgbClr val="FFFF00"/>
                </a:solidFill>
              </a:endParaRPr>
            </a:p>
          </p:txBody>
        </p:sp>
        <p:sp>
          <p:nvSpPr>
            <p:cNvPr id="392" name="TextBox 391"/>
            <p:cNvSpPr txBox="1"/>
            <p:nvPr/>
          </p:nvSpPr>
          <p:spPr>
            <a:xfrm>
              <a:off x="4118306" y="-1462407"/>
              <a:ext cx="392221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 smtClean="0">
                  <a:solidFill>
                    <a:srgbClr val="FFFF00"/>
                  </a:solidFill>
                  <a:latin typeface="Bookman Old Style" pitchFamily="18" charset="0"/>
                </a:rPr>
                <a:t>31</a:t>
              </a:r>
            </a:p>
          </p:txBody>
        </p:sp>
      </p:grpSp>
      <p:cxnSp>
        <p:nvCxnSpPr>
          <p:cNvPr id="393" name="Straight Connector 392"/>
          <p:cNvCxnSpPr/>
          <p:nvPr/>
        </p:nvCxnSpPr>
        <p:spPr>
          <a:xfrm>
            <a:off x="4655408" y="1817470"/>
            <a:ext cx="12758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4" name="Group 393"/>
          <p:cNvGrpSpPr/>
          <p:nvPr/>
        </p:nvGrpSpPr>
        <p:grpSpPr>
          <a:xfrm>
            <a:off x="4887167" y="1485661"/>
            <a:ext cx="392221" cy="219887"/>
            <a:chOff x="4118306" y="-1466850"/>
            <a:chExt cx="392221" cy="219887"/>
          </a:xfrm>
        </p:grpSpPr>
        <p:sp>
          <p:nvSpPr>
            <p:cNvPr id="395" name="Oval Callout 394"/>
            <p:cNvSpPr/>
            <p:nvPr/>
          </p:nvSpPr>
          <p:spPr>
            <a:xfrm>
              <a:off x="4127500" y="-1466850"/>
              <a:ext cx="381000" cy="219887"/>
            </a:xfrm>
            <a:prstGeom prst="wedgeEllipseCallout">
              <a:avLst>
                <a:gd name="adj1" fmla="val -81495"/>
                <a:gd name="adj2" fmla="val 47584"/>
              </a:avLst>
            </a:prstGeom>
            <a:solidFill>
              <a:srgbClr val="FF0000"/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>
                <a:solidFill>
                  <a:srgbClr val="FFFF00"/>
                </a:solidFill>
              </a:endParaRPr>
            </a:p>
          </p:txBody>
        </p:sp>
        <p:sp>
          <p:nvSpPr>
            <p:cNvPr id="396" name="TextBox 395"/>
            <p:cNvSpPr txBox="1"/>
            <p:nvPr/>
          </p:nvSpPr>
          <p:spPr>
            <a:xfrm>
              <a:off x="4118306" y="-1462407"/>
              <a:ext cx="392221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b="1" dirty="0" smtClean="0">
                  <a:solidFill>
                    <a:srgbClr val="FFFF00"/>
                  </a:solidFill>
                  <a:latin typeface="Bookman Old Style" pitchFamily="18" charset="0"/>
                </a:rPr>
                <a:t>32</a:t>
              </a:r>
            </a:p>
          </p:txBody>
        </p:sp>
      </p:grpSp>
      <p:cxnSp>
        <p:nvCxnSpPr>
          <p:cNvPr id="397" name="Straight Connector 396"/>
          <p:cNvCxnSpPr/>
          <p:nvPr/>
        </p:nvCxnSpPr>
        <p:spPr>
          <a:xfrm>
            <a:off x="4657781" y="1700785"/>
            <a:ext cx="127585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66998" y="2247479"/>
            <a:ext cx="348016" cy="2484681"/>
          </a:xfrm>
          <a:prstGeom prst="rect">
            <a:avLst/>
          </a:prstGeom>
          <a:solidFill>
            <a:srgbClr val="CC99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endParaRPr lang="en-US" b="1">
              <a:solidFill>
                <a:prstClr val="black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-141514" y="2230951"/>
            <a:ext cx="109728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5</a:t>
            </a: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  – 10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-141514" y="2589828"/>
            <a:ext cx="109728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 10  – 15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-141514" y="2966774"/>
            <a:ext cx="109728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15  – 20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-141514" y="3323649"/>
            <a:ext cx="109728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20  – 25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-141514" y="3699939"/>
            <a:ext cx="109728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25  – 30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-141514" y="4079789"/>
            <a:ext cx="109728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30  – 35</a:t>
            </a:r>
          </a:p>
        </p:txBody>
      </p:sp>
      <p:sp>
        <p:nvSpPr>
          <p:cNvPr id="151" name="TextBox 150"/>
          <p:cNvSpPr txBox="1"/>
          <p:nvPr/>
        </p:nvSpPr>
        <p:spPr>
          <a:xfrm>
            <a:off x="-141514" y="4424247"/>
            <a:ext cx="1097280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</a:rPr>
              <a:t>35  – 40</a:t>
            </a:r>
          </a:p>
        </p:txBody>
      </p:sp>
      <p:grpSp>
        <p:nvGrpSpPr>
          <p:cNvPr id="684" name="Group 683"/>
          <p:cNvGrpSpPr/>
          <p:nvPr/>
        </p:nvGrpSpPr>
        <p:grpSpPr>
          <a:xfrm>
            <a:off x="1016135" y="1526422"/>
            <a:ext cx="3065756" cy="738664"/>
            <a:chOff x="5285265" y="-197171"/>
            <a:chExt cx="2732136" cy="738664"/>
          </a:xfrm>
        </p:grpSpPr>
        <p:sp>
          <p:nvSpPr>
            <p:cNvPr id="685" name="Rounded Rectangular Callout 684"/>
            <p:cNvSpPr/>
            <p:nvPr/>
          </p:nvSpPr>
          <p:spPr>
            <a:xfrm>
              <a:off x="5371816" y="-191258"/>
              <a:ext cx="2572613" cy="729933"/>
            </a:xfrm>
            <a:prstGeom prst="wedgeRoundRectCallout">
              <a:avLst>
                <a:gd name="adj1" fmla="val -57128"/>
                <a:gd name="adj2" fmla="val 69025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FF"/>
              </a:solidFill>
            </a:ln>
          </p:spPr>
          <p:txBody>
            <a:bodyPr wrap="square">
              <a:spAutoFit/>
            </a:bodyPr>
            <a:lstStyle/>
            <a:p>
              <a:endParaRPr lang="en-US" sz="1400" b="1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86" name="TextBox 685"/>
            <p:cNvSpPr txBox="1"/>
            <p:nvPr/>
          </p:nvSpPr>
          <p:spPr>
            <a:xfrm>
              <a:off x="5285265" y="-197171"/>
              <a:ext cx="273213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From class mark subtract 2.5  to get lower limit and add 2.5 to get upper limit</a:t>
              </a:r>
            </a:p>
          </p:txBody>
        </p:sp>
      </p:grpSp>
      <p:sp>
        <p:nvSpPr>
          <p:cNvPr id="376" name="TextBox 375"/>
          <p:cNvSpPr txBox="1"/>
          <p:nvPr/>
        </p:nvSpPr>
        <p:spPr>
          <a:xfrm>
            <a:off x="1762125" y="2252535"/>
            <a:ext cx="604081" cy="2448007"/>
          </a:xfrm>
          <a:prstGeom prst="rect">
            <a:avLst/>
          </a:prstGeom>
          <a:solidFill>
            <a:srgbClr val="CC99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1837073" y="2589718"/>
            <a:ext cx="424342" cy="2926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15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1820948" y="2966664"/>
            <a:ext cx="456592" cy="2926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20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1831248" y="3329273"/>
            <a:ext cx="52233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25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1836076" y="3699829"/>
            <a:ext cx="426337" cy="2926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30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1816673" y="2230841"/>
            <a:ext cx="465143" cy="2926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Bookman Old Style" pitchFamily="18" charset="0"/>
                <a:cs typeface="Courier New" pitchFamily="49" charset="0"/>
              </a:rPr>
              <a:t>10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1826479" y="4424247"/>
            <a:ext cx="445531" cy="292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3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40</a:t>
            </a:r>
          </a:p>
        </p:txBody>
      </p:sp>
      <p:sp>
        <p:nvSpPr>
          <p:cNvPr id="193" name="TextBox 192"/>
          <p:cNvSpPr txBox="1"/>
          <p:nvPr/>
        </p:nvSpPr>
        <p:spPr>
          <a:xfrm>
            <a:off x="1826479" y="4067150"/>
            <a:ext cx="445531" cy="2926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35</a:t>
            </a:r>
          </a:p>
        </p:txBody>
      </p:sp>
      <p:sp>
        <p:nvSpPr>
          <p:cNvPr id="377" name="TextBox 376"/>
          <p:cNvSpPr txBox="1"/>
          <p:nvPr/>
        </p:nvSpPr>
        <p:spPr>
          <a:xfrm>
            <a:off x="2662994" y="2258671"/>
            <a:ext cx="604081" cy="2448007"/>
          </a:xfrm>
          <a:prstGeom prst="rect">
            <a:avLst/>
          </a:prstGeom>
          <a:solidFill>
            <a:srgbClr val="CC99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>
                <a:latin typeface="Bookman Old Style" panose="02050604050505020204" pitchFamily="18" charset="0"/>
              </a:defRPr>
            </a:lvl1pPr>
          </a:lstStyle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2705100" y="2599236"/>
            <a:ext cx="5486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12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2705100" y="2951001"/>
            <a:ext cx="5486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29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2705100" y="3331485"/>
            <a:ext cx="5486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51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2705100" y="3718824"/>
            <a:ext cx="5486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78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2705100" y="2241664"/>
            <a:ext cx="5486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1" kern="0" dirty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0</a:t>
            </a:r>
            <a:endParaRPr lang="en-US" sz="1400" b="1" kern="0" dirty="0" smtClean="0">
              <a:solidFill>
                <a:sysClr val="windowText" lastClr="000000"/>
              </a:solidFill>
              <a:latin typeface="Bookman Old Style" pitchFamily="18" charset="0"/>
              <a:cs typeface="Courier New" pitchFamily="49" charset="0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2705100" y="4416553"/>
            <a:ext cx="5486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139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2705100" y="4064986"/>
            <a:ext cx="54864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1" kern="0" dirty="0" smtClean="0">
                <a:solidFill>
                  <a:sysClr val="windowText" lastClr="000000"/>
                </a:solidFill>
                <a:latin typeface="Bookman Old Style" pitchFamily="18" charset="0"/>
                <a:cs typeface="Courier New" pitchFamily="49" charset="0"/>
              </a:rPr>
              <a:t>109</a:t>
            </a:r>
          </a:p>
        </p:txBody>
      </p:sp>
      <p:grpSp>
        <p:nvGrpSpPr>
          <p:cNvPr id="228" name="Group 227"/>
          <p:cNvGrpSpPr/>
          <p:nvPr/>
        </p:nvGrpSpPr>
        <p:grpSpPr>
          <a:xfrm>
            <a:off x="2069451" y="3649765"/>
            <a:ext cx="1365012" cy="1139529"/>
            <a:chOff x="1676400" y="1896540"/>
            <a:chExt cx="1365012" cy="1139529"/>
          </a:xfrm>
        </p:grpSpPr>
        <p:sp>
          <p:nvSpPr>
            <p:cNvPr id="232" name="Rounded Rectangular Callout 231"/>
            <p:cNvSpPr/>
            <p:nvPr/>
          </p:nvSpPr>
          <p:spPr>
            <a:xfrm>
              <a:off x="1676400" y="1908810"/>
              <a:ext cx="1365012" cy="1127259"/>
            </a:xfrm>
            <a:prstGeom prst="wedgeRoundRectCallout">
              <a:avLst>
                <a:gd name="adj1" fmla="val 91508"/>
                <a:gd name="adj2" fmla="val 15434"/>
                <a:gd name="adj3" fmla="val 16667"/>
              </a:avLst>
            </a:prstGeom>
            <a:solidFill>
              <a:srgbClr val="7030A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233" name="Group 232"/>
            <p:cNvGrpSpPr/>
            <p:nvPr/>
          </p:nvGrpSpPr>
          <p:grpSpPr>
            <a:xfrm>
              <a:off x="1692929" y="1896540"/>
              <a:ext cx="1249113" cy="1083708"/>
              <a:chOff x="1692929" y="1896540"/>
              <a:chExt cx="1249113" cy="1083708"/>
            </a:xfrm>
          </p:grpSpPr>
          <p:pic>
            <p:nvPicPr>
              <p:cNvPr id="234" name="Picture 2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194" t="38411" r="34408" b="36459"/>
              <a:stretch/>
            </p:blipFill>
            <p:spPr bwMode="auto">
              <a:xfrm>
                <a:off x="2078695" y="2046919"/>
                <a:ext cx="863347" cy="74387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35" name="TextBox 234"/>
              <p:cNvSpPr txBox="1"/>
              <p:nvPr/>
            </p:nvSpPr>
            <p:spPr>
              <a:xfrm>
                <a:off x="1736488" y="2610916"/>
                <a:ext cx="4700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10</a:t>
                </a:r>
                <a:endParaRPr lang="en-US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36" name="TextBox 235"/>
              <p:cNvSpPr txBox="1"/>
              <p:nvPr/>
            </p:nvSpPr>
            <p:spPr>
              <a:xfrm>
                <a:off x="1692929" y="1896540"/>
                <a:ext cx="4700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20</a:t>
                </a:r>
                <a:endParaRPr lang="en-US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</p:grpSp>
      </p:grpSp>
      <p:cxnSp>
        <p:nvCxnSpPr>
          <p:cNvPr id="237" name="Straight Connector 236"/>
          <p:cNvCxnSpPr/>
          <p:nvPr/>
        </p:nvCxnSpPr>
        <p:spPr>
          <a:xfrm>
            <a:off x="2485221" y="4389244"/>
            <a:ext cx="830409" cy="0"/>
          </a:xfrm>
          <a:prstGeom prst="line">
            <a:avLst/>
          </a:prstGeom>
          <a:ln w="19050"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8" name="Flowchart: Connector 237"/>
          <p:cNvSpPr/>
          <p:nvPr/>
        </p:nvSpPr>
        <p:spPr>
          <a:xfrm>
            <a:off x="2036303" y="4284765"/>
            <a:ext cx="464130" cy="225526"/>
          </a:xfrm>
          <a:prstGeom prst="flowChartConnector">
            <a:avLst/>
          </a:prstGeom>
          <a:solidFill>
            <a:srgbClr val="FFFF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solidFill>
                  <a:srgbClr val="FF0000"/>
                </a:solidFill>
                <a:latin typeface="Bookman Old Style" pitchFamily="18" charset="0"/>
              </a:rPr>
              <a:t>12</a:t>
            </a:r>
            <a:endParaRPr lang="en-US" sz="900" dirty="0">
              <a:solidFill>
                <a:srgbClr val="FF0000"/>
              </a:solidFill>
              <a:latin typeface="Bookman Old Style" pitchFamily="18" charset="0"/>
            </a:endParaRPr>
          </a:p>
        </p:txBody>
      </p:sp>
      <p:grpSp>
        <p:nvGrpSpPr>
          <p:cNvPr id="247" name="Group 246"/>
          <p:cNvGrpSpPr/>
          <p:nvPr/>
        </p:nvGrpSpPr>
        <p:grpSpPr>
          <a:xfrm>
            <a:off x="2083740" y="2469962"/>
            <a:ext cx="1365012" cy="1139529"/>
            <a:chOff x="1676400" y="1896540"/>
            <a:chExt cx="1365012" cy="1139529"/>
          </a:xfrm>
        </p:grpSpPr>
        <p:sp>
          <p:nvSpPr>
            <p:cNvPr id="248" name="Rounded Rectangular Callout 247"/>
            <p:cNvSpPr/>
            <p:nvPr/>
          </p:nvSpPr>
          <p:spPr>
            <a:xfrm>
              <a:off x="1676400" y="1908810"/>
              <a:ext cx="1365012" cy="1127259"/>
            </a:xfrm>
            <a:prstGeom prst="wedgeRoundRectCallout">
              <a:avLst>
                <a:gd name="adj1" fmla="val 90346"/>
                <a:gd name="adj2" fmla="val 16068"/>
                <a:gd name="adj3" fmla="val 16667"/>
              </a:avLst>
            </a:prstGeom>
            <a:solidFill>
              <a:srgbClr val="7030A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249" name="Group 248"/>
            <p:cNvGrpSpPr/>
            <p:nvPr/>
          </p:nvGrpSpPr>
          <p:grpSpPr>
            <a:xfrm>
              <a:off x="1692929" y="1896540"/>
              <a:ext cx="1249113" cy="1083708"/>
              <a:chOff x="1692929" y="1896540"/>
              <a:chExt cx="1249113" cy="1083708"/>
            </a:xfrm>
          </p:grpSpPr>
          <p:pic>
            <p:nvPicPr>
              <p:cNvPr id="250" name="Picture 2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194" t="38411" r="34408" b="36459"/>
              <a:stretch/>
            </p:blipFill>
            <p:spPr bwMode="auto">
              <a:xfrm>
                <a:off x="2078695" y="2046919"/>
                <a:ext cx="863347" cy="74387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1" name="TextBox 250"/>
              <p:cNvSpPr txBox="1"/>
              <p:nvPr/>
            </p:nvSpPr>
            <p:spPr>
              <a:xfrm>
                <a:off x="1736488" y="2610916"/>
                <a:ext cx="4700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50</a:t>
                </a:r>
                <a:endParaRPr lang="en-US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52" name="TextBox 251"/>
              <p:cNvSpPr txBox="1"/>
              <p:nvPr/>
            </p:nvSpPr>
            <p:spPr>
              <a:xfrm>
                <a:off x="1692929" y="1896540"/>
                <a:ext cx="4700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60</a:t>
                </a:r>
                <a:endParaRPr lang="en-US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</p:grpSp>
      </p:grpSp>
      <p:cxnSp>
        <p:nvCxnSpPr>
          <p:cNvPr id="253" name="Straight Connector 252"/>
          <p:cNvCxnSpPr/>
          <p:nvPr/>
        </p:nvCxnSpPr>
        <p:spPr>
          <a:xfrm>
            <a:off x="2499510" y="3284048"/>
            <a:ext cx="830409" cy="0"/>
          </a:xfrm>
          <a:prstGeom prst="line">
            <a:avLst/>
          </a:prstGeom>
          <a:ln w="19050"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4" name="Flowchart: Connector 253"/>
          <p:cNvSpPr/>
          <p:nvPr/>
        </p:nvSpPr>
        <p:spPr>
          <a:xfrm>
            <a:off x="2050592" y="3103369"/>
            <a:ext cx="464130" cy="225526"/>
          </a:xfrm>
          <a:prstGeom prst="flowChartConnector">
            <a:avLst/>
          </a:prstGeom>
          <a:solidFill>
            <a:srgbClr val="FFFF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solidFill>
                  <a:srgbClr val="FF0000"/>
                </a:solidFill>
                <a:latin typeface="Bookman Old Style" pitchFamily="18" charset="0"/>
              </a:rPr>
              <a:t>51</a:t>
            </a:r>
            <a:endParaRPr lang="en-US" sz="900" dirty="0">
              <a:solidFill>
                <a:srgbClr val="FF0000"/>
              </a:solidFill>
              <a:latin typeface="Bookman Old Style" pitchFamily="18" charset="0"/>
            </a:endParaRPr>
          </a:p>
        </p:txBody>
      </p:sp>
      <p:grpSp>
        <p:nvGrpSpPr>
          <p:cNvPr id="239" name="Group 238"/>
          <p:cNvGrpSpPr/>
          <p:nvPr/>
        </p:nvGrpSpPr>
        <p:grpSpPr>
          <a:xfrm>
            <a:off x="2075801" y="3183040"/>
            <a:ext cx="1365012" cy="1139529"/>
            <a:chOff x="1676400" y="1896540"/>
            <a:chExt cx="1365012" cy="1139529"/>
          </a:xfrm>
        </p:grpSpPr>
        <p:sp>
          <p:nvSpPr>
            <p:cNvPr id="240" name="Rounded Rectangular Callout 239"/>
            <p:cNvSpPr/>
            <p:nvPr/>
          </p:nvSpPr>
          <p:spPr>
            <a:xfrm>
              <a:off x="1676400" y="1908810"/>
              <a:ext cx="1365012" cy="1127259"/>
            </a:xfrm>
            <a:prstGeom prst="wedgeRoundRectCallout">
              <a:avLst>
                <a:gd name="adj1" fmla="val 90229"/>
                <a:gd name="adj2" fmla="val 11561"/>
                <a:gd name="adj3" fmla="val 16667"/>
              </a:avLst>
            </a:prstGeom>
            <a:solidFill>
              <a:srgbClr val="7030A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241" name="Group 240"/>
            <p:cNvGrpSpPr/>
            <p:nvPr/>
          </p:nvGrpSpPr>
          <p:grpSpPr>
            <a:xfrm>
              <a:off x="1692929" y="1896540"/>
              <a:ext cx="1249113" cy="1052930"/>
              <a:chOff x="1692929" y="1896540"/>
              <a:chExt cx="1249113" cy="1052930"/>
            </a:xfrm>
          </p:grpSpPr>
          <p:pic>
            <p:nvPicPr>
              <p:cNvPr id="242" name="Picture 2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194" t="38411" r="34408" b="36459"/>
              <a:stretch/>
            </p:blipFill>
            <p:spPr bwMode="auto">
              <a:xfrm>
                <a:off x="2078695" y="2046919"/>
                <a:ext cx="863347" cy="74387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43" name="TextBox 242"/>
              <p:cNvSpPr txBox="1"/>
              <p:nvPr/>
            </p:nvSpPr>
            <p:spPr>
              <a:xfrm>
                <a:off x="1736488" y="2610916"/>
                <a:ext cx="43794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20</a:t>
                </a:r>
                <a:endParaRPr lang="en-US" sz="1600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44" name="TextBox 243"/>
              <p:cNvSpPr txBox="1"/>
              <p:nvPr/>
            </p:nvSpPr>
            <p:spPr>
              <a:xfrm>
                <a:off x="1692929" y="1896540"/>
                <a:ext cx="43794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30</a:t>
                </a:r>
                <a:endParaRPr lang="en-US" sz="1600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</p:grpSp>
      </p:grpSp>
      <p:cxnSp>
        <p:nvCxnSpPr>
          <p:cNvPr id="245" name="Straight Connector 244"/>
          <p:cNvCxnSpPr/>
          <p:nvPr/>
        </p:nvCxnSpPr>
        <p:spPr>
          <a:xfrm>
            <a:off x="2491571" y="3410944"/>
            <a:ext cx="830409" cy="0"/>
          </a:xfrm>
          <a:prstGeom prst="line">
            <a:avLst/>
          </a:prstGeom>
          <a:ln w="19050"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Flowchart: Connector 245"/>
          <p:cNvSpPr/>
          <p:nvPr/>
        </p:nvSpPr>
        <p:spPr>
          <a:xfrm>
            <a:off x="2042653" y="3392191"/>
            <a:ext cx="464130" cy="225526"/>
          </a:xfrm>
          <a:prstGeom prst="flowChartConnector">
            <a:avLst/>
          </a:prstGeom>
          <a:solidFill>
            <a:srgbClr val="FFFF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solidFill>
                  <a:srgbClr val="FF0000"/>
                </a:solidFill>
                <a:latin typeface="Bookman Old Style" pitchFamily="18" charset="0"/>
              </a:rPr>
              <a:t>29</a:t>
            </a:r>
            <a:endParaRPr lang="en-US" sz="900" dirty="0">
              <a:solidFill>
                <a:srgbClr val="FF0000"/>
              </a:solidFill>
              <a:latin typeface="Bookman Old Style" pitchFamily="18" charset="0"/>
            </a:endParaRPr>
          </a:p>
        </p:txBody>
      </p:sp>
      <p:grpSp>
        <p:nvGrpSpPr>
          <p:cNvPr id="255" name="Group 254"/>
          <p:cNvGrpSpPr/>
          <p:nvPr/>
        </p:nvGrpSpPr>
        <p:grpSpPr>
          <a:xfrm>
            <a:off x="2121844" y="1655569"/>
            <a:ext cx="1365012" cy="1139529"/>
            <a:chOff x="1676400" y="1896540"/>
            <a:chExt cx="1365012" cy="1139529"/>
          </a:xfrm>
        </p:grpSpPr>
        <p:sp>
          <p:nvSpPr>
            <p:cNvPr id="256" name="Rounded Rectangular Callout 255"/>
            <p:cNvSpPr/>
            <p:nvPr/>
          </p:nvSpPr>
          <p:spPr>
            <a:xfrm>
              <a:off x="1676400" y="1908810"/>
              <a:ext cx="1365012" cy="1127259"/>
            </a:xfrm>
            <a:prstGeom prst="wedgeRoundRectCallout">
              <a:avLst>
                <a:gd name="adj1" fmla="val 88485"/>
                <a:gd name="adj2" fmla="val 16631"/>
                <a:gd name="adj3" fmla="val 16667"/>
              </a:avLst>
            </a:prstGeom>
            <a:solidFill>
              <a:srgbClr val="7030A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257" name="Group 256"/>
            <p:cNvGrpSpPr/>
            <p:nvPr/>
          </p:nvGrpSpPr>
          <p:grpSpPr>
            <a:xfrm>
              <a:off x="1692929" y="1896540"/>
              <a:ext cx="1249113" cy="1083708"/>
              <a:chOff x="1692929" y="1896540"/>
              <a:chExt cx="1249113" cy="1083708"/>
            </a:xfrm>
          </p:grpSpPr>
          <p:pic>
            <p:nvPicPr>
              <p:cNvPr id="258" name="Picture 2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194" t="38411" r="34408" b="36459"/>
              <a:stretch/>
            </p:blipFill>
            <p:spPr bwMode="auto">
              <a:xfrm>
                <a:off x="2078695" y="2046919"/>
                <a:ext cx="863347" cy="74387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9" name="TextBox 258"/>
              <p:cNvSpPr txBox="1"/>
              <p:nvPr/>
            </p:nvSpPr>
            <p:spPr>
              <a:xfrm>
                <a:off x="1736488" y="2610916"/>
                <a:ext cx="4700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70</a:t>
                </a:r>
                <a:endParaRPr lang="en-US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60" name="TextBox 259"/>
              <p:cNvSpPr txBox="1"/>
              <p:nvPr/>
            </p:nvSpPr>
            <p:spPr>
              <a:xfrm>
                <a:off x="1692929" y="1896540"/>
                <a:ext cx="4700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80</a:t>
                </a:r>
                <a:endParaRPr lang="en-US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</p:grpSp>
      </p:grpSp>
      <p:cxnSp>
        <p:nvCxnSpPr>
          <p:cNvPr id="261" name="Straight Connector 260"/>
          <p:cNvCxnSpPr/>
          <p:nvPr/>
        </p:nvCxnSpPr>
        <p:spPr>
          <a:xfrm>
            <a:off x="2537614" y="1960369"/>
            <a:ext cx="830409" cy="0"/>
          </a:xfrm>
          <a:prstGeom prst="line">
            <a:avLst/>
          </a:prstGeom>
          <a:ln w="19050"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2" name="Flowchart: Connector 261"/>
          <p:cNvSpPr/>
          <p:nvPr/>
        </p:nvSpPr>
        <p:spPr>
          <a:xfrm>
            <a:off x="2081106" y="1866099"/>
            <a:ext cx="464130" cy="225526"/>
          </a:xfrm>
          <a:prstGeom prst="flowChartConnector">
            <a:avLst/>
          </a:prstGeom>
          <a:solidFill>
            <a:srgbClr val="FFFF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solidFill>
                  <a:srgbClr val="FF0000"/>
                </a:solidFill>
                <a:latin typeface="Bookman Old Style" pitchFamily="18" charset="0"/>
              </a:rPr>
              <a:t>78</a:t>
            </a:r>
            <a:endParaRPr lang="en-US" sz="900" dirty="0">
              <a:solidFill>
                <a:srgbClr val="FF0000"/>
              </a:solidFill>
              <a:latin typeface="Bookman Old Style" pitchFamily="18" charset="0"/>
            </a:endParaRPr>
          </a:p>
        </p:txBody>
      </p:sp>
      <p:grpSp>
        <p:nvGrpSpPr>
          <p:cNvPr id="263" name="Group 262"/>
          <p:cNvGrpSpPr/>
          <p:nvPr/>
        </p:nvGrpSpPr>
        <p:grpSpPr>
          <a:xfrm>
            <a:off x="2040230" y="748789"/>
            <a:ext cx="1455163" cy="1083709"/>
            <a:chOff x="1586249" y="1904160"/>
            <a:chExt cx="1455163" cy="1083709"/>
          </a:xfrm>
        </p:grpSpPr>
        <p:sp>
          <p:nvSpPr>
            <p:cNvPr id="264" name="Rounded Rectangular Callout 263"/>
            <p:cNvSpPr/>
            <p:nvPr/>
          </p:nvSpPr>
          <p:spPr>
            <a:xfrm>
              <a:off x="1588913" y="1908811"/>
              <a:ext cx="1452499" cy="1079058"/>
            </a:xfrm>
            <a:prstGeom prst="wedgeRoundRectCallout">
              <a:avLst>
                <a:gd name="adj1" fmla="val 86256"/>
                <a:gd name="adj2" fmla="val 17808"/>
                <a:gd name="adj3" fmla="val 16667"/>
              </a:avLst>
            </a:prstGeom>
            <a:solidFill>
              <a:srgbClr val="7030A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265" name="Group 264"/>
            <p:cNvGrpSpPr/>
            <p:nvPr/>
          </p:nvGrpSpPr>
          <p:grpSpPr>
            <a:xfrm>
              <a:off x="1586249" y="1904160"/>
              <a:ext cx="1355793" cy="1052930"/>
              <a:chOff x="1586249" y="1904160"/>
              <a:chExt cx="1355793" cy="1052930"/>
            </a:xfrm>
          </p:grpSpPr>
          <p:pic>
            <p:nvPicPr>
              <p:cNvPr id="266" name="Picture 2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194" t="38411" r="34408" b="36459"/>
              <a:stretch/>
            </p:blipFill>
            <p:spPr bwMode="auto">
              <a:xfrm>
                <a:off x="2078695" y="2046919"/>
                <a:ext cx="863347" cy="74387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67" name="TextBox 266"/>
              <p:cNvSpPr txBox="1"/>
              <p:nvPr/>
            </p:nvSpPr>
            <p:spPr>
              <a:xfrm>
                <a:off x="1614568" y="2618536"/>
                <a:ext cx="5645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100</a:t>
                </a:r>
                <a:endParaRPr lang="en-US" sz="1600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68" name="TextBox 267"/>
              <p:cNvSpPr txBox="1"/>
              <p:nvPr/>
            </p:nvSpPr>
            <p:spPr>
              <a:xfrm>
                <a:off x="1586249" y="1904160"/>
                <a:ext cx="5645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110</a:t>
                </a:r>
              </a:p>
            </p:txBody>
          </p:sp>
        </p:grpSp>
      </p:grpSp>
      <p:cxnSp>
        <p:nvCxnSpPr>
          <p:cNvPr id="269" name="Straight Connector 268"/>
          <p:cNvCxnSpPr/>
          <p:nvPr/>
        </p:nvCxnSpPr>
        <p:spPr>
          <a:xfrm>
            <a:off x="2549326" y="969769"/>
            <a:ext cx="830409" cy="0"/>
          </a:xfrm>
          <a:prstGeom prst="line">
            <a:avLst/>
          </a:prstGeom>
          <a:ln w="19050"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0" name="Flowchart: Connector 269"/>
          <p:cNvSpPr/>
          <p:nvPr/>
        </p:nvSpPr>
        <p:spPr>
          <a:xfrm>
            <a:off x="2017297" y="951699"/>
            <a:ext cx="564352" cy="225526"/>
          </a:xfrm>
          <a:prstGeom prst="flowChartConnector">
            <a:avLst/>
          </a:prstGeom>
          <a:solidFill>
            <a:srgbClr val="FFFF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solidFill>
                  <a:srgbClr val="FF0000"/>
                </a:solidFill>
                <a:latin typeface="Bookman Old Style" pitchFamily="18" charset="0"/>
              </a:rPr>
              <a:t>109</a:t>
            </a:r>
            <a:endParaRPr lang="en-US" sz="900" dirty="0">
              <a:solidFill>
                <a:srgbClr val="FF0000"/>
              </a:solidFill>
              <a:latin typeface="Bookman Old Style" pitchFamily="18" charset="0"/>
            </a:endParaRPr>
          </a:p>
        </p:txBody>
      </p:sp>
      <p:grpSp>
        <p:nvGrpSpPr>
          <p:cNvPr id="271" name="Group 270"/>
          <p:cNvGrpSpPr/>
          <p:nvPr/>
        </p:nvGrpSpPr>
        <p:grpSpPr>
          <a:xfrm>
            <a:off x="2057400" y="436369"/>
            <a:ext cx="1455163" cy="1083709"/>
            <a:chOff x="1586249" y="1904160"/>
            <a:chExt cx="1455163" cy="1083709"/>
          </a:xfrm>
        </p:grpSpPr>
        <p:sp>
          <p:nvSpPr>
            <p:cNvPr id="272" name="Rounded Rectangular Callout 271"/>
            <p:cNvSpPr/>
            <p:nvPr/>
          </p:nvSpPr>
          <p:spPr>
            <a:xfrm>
              <a:off x="1588913" y="1908811"/>
              <a:ext cx="1452499" cy="1079058"/>
            </a:xfrm>
            <a:prstGeom prst="wedgeRoundRectCallout">
              <a:avLst>
                <a:gd name="adj1" fmla="val 84115"/>
                <a:gd name="adj2" fmla="val -37038"/>
                <a:gd name="adj3" fmla="val 16667"/>
              </a:avLst>
            </a:prstGeom>
            <a:solidFill>
              <a:srgbClr val="7030A0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grpSp>
          <p:nvGrpSpPr>
            <p:cNvPr id="273" name="Group 272"/>
            <p:cNvGrpSpPr/>
            <p:nvPr/>
          </p:nvGrpSpPr>
          <p:grpSpPr>
            <a:xfrm>
              <a:off x="1586249" y="1904160"/>
              <a:ext cx="1355793" cy="1052930"/>
              <a:chOff x="1586249" y="1904160"/>
              <a:chExt cx="1355793" cy="1052930"/>
            </a:xfrm>
          </p:grpSpPr>
          <p:pic>
            <p:nvPicPr>
              <p:cNvPr id="274" name="Picture 2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194" t="38411" r="34408" b="36459"/>
              <a:stretch/>
            </p:blipFill>
            <p:spPr bwMode="auto">
              <a:xfrm>
                <a:off x="2078695" y="2046919"/>
                <a:ext cx="863347" cy="74387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75" name="TextBox 274"/>
              <p:cNvSpPr txBox="1"/>
              <p:nvPr/>
            </p:nvSpPr>
            <p:spPr>
              <a:xfrm>
                <a:off x="1614568" y="2618536"/>
                <a:ext cx="5645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130</a:t>
                </a:r>
                <a:endParaRPr lang="en-US" sz="1600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  <p:sp>
            <p:nvSpPr>
              <p:cNvPr id="276" name="TextBox 275"/>
              <p:cNvSpPr txBox="1"/>
              <p:nvPr/>
            </p:nvSpPr>
            <p:spPr>
              <a:xfrm>
                <a:off x="1586249" y="1904160"/>
                <a:ext cx="5645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>
                    <a:solidFill>
                      <a:prstClr val="white"/>
                    </a:solidFill>
                    <a:latin typeface="Bookman Old Style" pitchFamily="18" charset="0"/>
                  </a:rPr>
                  <a:t>140</a:t>
                </a:r>
                <a:endParaRPr lang="en-US" sz="1600" dirty="0">
                  <a:solidFill>
                    <a:prstClr val="white"/>
                  </a:solidFill>
                  <a:latin typeface="Bookman Old Style" pitchFamily="18" charset="0"/>
                </a:endParaRPr>
              </a:p>
            </p:txBody>
          </p:sp>
        </p:grpSp>
      </p:grpSp>
      <p:cxnSp>
        <p:nvCxnSpPr>
          <p:cNvPr id="277" name="Straight Connector 276"/>
          <p:cNvCxnSpPr/>
          <p:nvPr/>
        </p:nvCxnSpPr>
        <p:spPr>
          <a:xfrm>
            <a:off x="2563321" y="650999"/>
            <a:ext cx="830409" cy="0"/>
          </a:xfrm>
          <a:prstGeom prst="line">
            <a:avLst/>
          </a:prstGeom>
          <a:ln w="19050">
            <a:solidFill>
              <a:srgbClr val="FF0000"/>
            </a:solidFill>
          </a:ln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8" name="Flowchart: Connector 277"/>
          <p:cNvSpPr/>
          <p:nvPr/>
        </p:nvSpPr>
        <p:spPr>
          <a:xfrm>
            <a:off x="2034467" y="639279"/>
            <a:ext cx="564352" cy="225526"/>
          </a:xfrm>
          <a:prstGeom prst="flowChartConnector">
            <a:avLst/>
          </a:prstGeom>
          <a:solidFill>
            <a:srgbClr val="FFFF00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solidFill>
                  <a:srgbClr val="FF0000"/>
                </a:solidFill>
                <a:latin typeface="Bookman Old Style" pitchFamily="18" charset="0"/>
              </a:rPr>
              <a:t>139</a:t>
            </a:r>
            <a:endParaRPr lang="en-US" sz="900" dirty="0">
              <a:solidFill>
                <a:srgbClr val="FF0000"/>
              </a:solidFill>
              <a:latin typeface="Bookman Old Style" pitchFamily="18" charset="0"/>
            </a:endParaRPr>
          </a:p>
        </p:txBody>
      </p:sp>
      <p:grpSp>
        <p:nvGrpSpPr>
          <p:cNvPr id="645" name="Group 644"/>
          <p:cNvGrpSpPr/>
          <p:nvPr/>
        </p:nvGrpSpPr>
        <p:grpSpPr>
          <a:xfrm>
            <a:off x="1685496" y="1325369"/>
            <a:ext cx="1995342" cy="612137"/>
            <a:chOff x="5752553" y="-124709"/>
            <a:chExt cx="1956025" cy="612137"/>
          </a:xfrm>
        </p:grpSpPr>
        <p:sp>
          <p:nvSpPr>
            <p:cNvPr id="646" name="Oval Callout 645"/>
            <p:cNvSpPr/>
            <p:nvPr/>
          </p:nvSpPr>
          <p:spPr>
            <a:xfrm>
              <a:off x="5771402" y="-124709"/>
              <a:ext cx="1935864" cy="612137"/>
            </a:xfrm>
            <a:prstGeom prst="wedgeRoundRectCallout">
              <a:avLst>
                <a:gd name="adj1" fmla="val -72925"/>
                <a:gd name="adj2" fmla="val -117536"/>
                <a:gd name="adj3" fmla="val 16667"/>
              </a:avLst>
            </a:prstGeom>
            <a:gradFill flip="none" rotWithShape="1">
              <a:gsLst>
                <a:gs pos="0">
                  <a:srgbClr val="FF3399">
                    <a:tint val="66000"/>
                    <a:satMod val="160000"/>
                  </a:srgbClr>
                </a:gs>
                <a:gs pos="50000">
                  <a:srgbClr val="FF3399">
                    <a:tint val="44500"/>
                    <a:satMod val="160000"/>
                  </a:srgbClr>
                </a:gs>
                <a:gs pos="100000">
                  <a:srgbClr val="FF3399">
                    <a:tint val="23500"/>
                    <a:satMod val="160000"/>
                  </a:srgbClr>
                </a:gs>
              </a:gsLst>
              <a:lin ang="8100000" scaled="1"/>
              <a:tileRect/>
            </a:gradFill>
            <a:ln>
              <a:solidFill>
                <a:srgbClr val="FF33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647" name="TextBox 646"/>
            <p:cNvSpPr txBox="1"/>
            <p:nvPr/>
          </p:nvSpPr>
          <p:spPr>
            <a:xfrm>
              <a:off x="5752553" y="-81987"/>
              <a:ext cx="1956025" cy="523220"/>
            </a:xfrm>
            <a:prstGeom prst="wedgeRoundRectCallou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1400" b="1" dirty="0">
                  <a:solidFill>
                    <a:sysClr val="windowText" lastClr="000000"/>
                  </a:solidFill>
                  <a:latin typeface="Bookman Old Style" pitchFamily="18" charset="0"/>
                </a:rPr>
                <a:t>Class mark &amp; frequency is given </a:t>
              </a:r>
            </a:p>
          </p:txBody>
        </p:sp>
      </p:grpSp>
      <p:grpSp>
        <p:nvGrpSpPr>
          <p:cNvPr id="648" name="Group 17"/>
          <p:cNvGrpSpPr/>
          <p:nvPr/>
        </p:nvGrpSpPr>
        <p:grpSpPr>
          <a:xfrm>
            <a:off x="2029231" y="2226881"/>
            <a:ext cx="2139340" cy="594941"/>
            <a:chOff x="2586772" y="3388134"/>
            <a:chExt cx="1626042" cy="423523"/>
          </a:xfrm>
        </p:grpSpPr>
        <p:sp>
          <p:nvSpPr>
            <p:cNvPr id="649" name="Rounded Rectangular Callout 648"/>
            <p:cNvSpPr/>
            <p:nvPr/>
          </p:nvSpPr>
          <p:spPr>
            <a:xfrm>
              <a:off x="2700049" y="3388134"/>
              <a:ext cx="1407136" cy="423523"/>
            </a:xfrm>
            <a:prstGeom prst="wedgeRoundRectCallout">
              <a:avLst>
                <a:gd name="adj1" fmla="val -45529"/>
                <a:gd name="adj2" fmla="val -86393"/>
                <a:gd name="adj3" fmla="val 16667"/>
              </a:avLst>
            </a:prstGeom>
            <a:gradFill flip="none" rotWithShape="1">
              <a:gsLst>
                <a:gs pos="0">
                  <a:srgbClr val="FF3399">
                    <a:tint val="66000"/>
                    <a:satMod val="160000"/>
                  </a:srgbClr>
                </a:gs>
                <a:gs pos="50000">
                  <a:srgbClr val="FF3399">
                    <a:tint val="44500"/>
                    <a:satMod val="160000"/>
                  </a:srgbClr>
                </a:gs>
                <a:gs pos="100000">
                  <a:srgbClr val="FF3399">
                    <a:tint val="23500"/>
                    <a:satMod val="160000"/>
                  </a:srgbClr>
                </a:gs>
              </a:gsLst>
              <a:lin ang="8100000" scaled="1"/>
              <a:tileRect/>
            </a:gradFill>
            <a:ln>
              <a:solidFill>
                <a:srgbClr val="FF33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50" name="TextBox 649"/>
            <p:cNvSpPr txBox="1"/>
            <p:nvPr/>
          </p:nvSpPr>
          <p:spPr>
            <a:xfrm>
              <a:off x="2586772" y="3406053"/>
              <a:ext cx="1626042" cy="37246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1400" b="1" dirty="0">
                  <a:solidFill>
                    <a:sysClr val="windowText" lastClr="000000"/>
                  </a:solidFill>
                  <a:latin typeface="Bookman Old Style" pitchFamily="18" charset="0"/>
                </a:rPr>
                <a:t>Class mark is mid point of classes</a:t>
              </a:r>
            </a:p>
          </p:txBody>
        </p:sp>
      </p:grpSp>
      <p:grpSp>
        <p:nvGrpSpPr>
          <p:cNvPr id="651" name="Group 17"/>
          <p:cNvGrpSpPr/>
          <p:nvPr/>
        </p:nvGrpSpPr>
        <p:grpSpPr>
          <a:xfrm>
            <a:off x="4032853" y="1618899"/>
            <a:ext cx="2027941" cy="826185"/>
            <a:chOff x="2540541" y="3361958"/>
            <a:chExt cx="1695509" cy="588141"/>
          </a:xfrm>
        </p:grpSpPr>
        <p:sp>
          <p:nvSpPr>
            <p:cNvPr id="652" name="Rounded Rectangular Callout 651"/>
            <p:cNvSpPr/>
            <p:nvPr/>
          </p:nvSpPr>
          <p:spPr>
            <a:xfrm>
              <a:off x="2540541" y="3361958"/>
              <a:ext cx="1695509" cy="588141"/>
            </a:xfrm>
            <a:prstGeom prst="wedgeRoundRectCallout">
              <a:avLst>
                <a:gd name="adj1" fmla="val -2751"/>
                <a:gd name="adj2" fmla="val -78729"/>
                <a:gd name="adj3" fmla="val 16667"/>
              </a:avLst>
            </a:prstGeom>
            <a:gradFill flip="none" rotWithShape="1">
              <a:gsLst>
                <a:gs pos="0">
                  <a:srgbClr val="FF3399">
                    <a:tint val="66000"/>
                    <a:satMod val="160000"/>
                  </a:srgbClr>
                </a:gs>
                <a:gs pos="50000">
                  <a:srgbClr val="FF3399">
                    <a:tint val="44500"/>
                    <a:satMod val="160000"/>
                  </a:srgbClr>
                </a:gs>
                <a:gs pos="100000">
                  <a:srgbClr val="FF3399">
                    <a:tint val="23500"/>
                    <a:satMod val="160000"/>
                  </a:srgbClr>
                </a:gs>
              </a:gsLst>
              <a:lin ang="8100000" scaled="1"/>
              <a:tileRect/>
            </a:gradFill>
            <a:ln>
              <a:solidFill>
                <a:srgbClr val="FF33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653" name="TextBox 652"/>
            <p:cNvSpPr txBox="1"/>
            <p:nvPr/>
          </p:nvSpPr>
          <p:spPr>
            <a:xfrm>
              <a:off x="2586772" y="3406053"/>
              <a:ext cx="1626042" cy="5258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US" sz="1400" b="1" dirty="0">
                  <a:solidFill>
                    <a:sysClr val="windowText" lastClr="000000"/>
                  </a:solidFill>
                  <a:latin typeface="Bookman Old Style" pitchFamily="18" charset="0"/>
                </a:rPr>
                <a:t>Let us find class interval using given class marks</a:t>
              </a:r>
            </a:p>
          </p:txBody>
        </p:sp>
      </p:grpSp>
      <p:grpSp>
        <p:nvGrpSpPr>
          <p:cNvPr id="678" name="Group 677"/>
          <p:cNvGrpSpPr/>
          <p:nvPr/>
        </p:nvGrpSpPr>
        <p:grpSpPr>
          <a:xfrm>
            <a:off x="3886200" y="2493769"/>
            <a:ext cx="2787053" cy="412028"/>
            <a:chOff x="5257254" y="-211785"/>
            <a:chExt cx="2732136" cy="412028"/>
          </a:xfrm>
        </p:grpSpPr>
        <p:sp>
          <p:nvSpPr>
            <p:cNvPr id="679" name="Rounded Rectangular Callout 678"/>
            <p:cNvSpPr/>
            <p:nvPr/>
          </p:nvSpPr>
          <p:spPr>
            <a:xfrm>
              <a:off x="5522285" y="-211785"/>
              <a:ext cx="2203196" cy="412028"/>
            </a:xfrm>
            <a:prstGeom prst="wedgeRoundRectCallout">
              <a:avLst>
                <a:gd name="adj1" fmla="val -64229"/>
                <a:gd name="adj2" fmla="val 90241"/>
                <a:gd name="adj3" fmla="val 16667"/>
              </a:avLst>
            </a:prstGeom>
            <a:gradFill flip="none" rotWithShape="1">
              <a:gsLst>
                <a:gs pos="0">
                  <a:srgbClr val="0000CC">
                    <a:shade val="30000"/>
                    <a:satMod val="115000"/>
                  </a:srgbClr>
                </a:gs>
                <a:gs pos="50000">
                  <a:srgbClr val="0000CC">
                    <a:shade val="67500"/>
                    <a:satMod val="115000"/>
                  </a:srgbClr>
                </a:gs>
                <a:gs pos="100000">
                  <a:srgbClr val="0000CC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solidFill>
                <a:srgbClr val="0000FF"/>
              </a:solidFill>
            </a:ln>
          </p:spPr>
          <p:txBody>
            <a:bodyPr wrap="square">
              <a:spAutoFit/>
            </a:bodyPr>
            <a:lstStyle/>
            <a:p>
              <a:endParaRPr lang="en-US" sz="1400" b="1" dirty="0">
                <a:solidFill>
                  <a:prstClr val="white"/>
                </a:solidFill>
                <a:latin typeface="Bookman Old Style" panose="02050604050505020204" pitchFamily="18" charset="0"/>
              </a:endParaRPr>
            </a:p>
          </p:txBody>
        </p:sp>
        <p:sp>
          <p:nvSpPr>
            <p:cNvPr id="680" name="TextBox 679"/>
            <p:cNvSpPr txBox="1"/>
            <p:nvPr/>
          </p:nvSpPr>
          <p:spPr>
            <a:xfrm>
              <a:off x="5257254" y="-152842"/>
              <a:ext cx="27321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smtClean="0">
                  <a:solidFill>
                    <a:prstClr val="white"/>
                  </a:solidFill>
                  <a:latin typeface="Bookman Old Style"/>
                </a:rPr>
                <a:t>Divide class width by 2</a:t>
              </a:r>
            </a:p>
          </p:txBody>
        </p:sp>
      </p:grpSp>
      <p:sp>
        <p:nvSpPr>
          <p:cNvPr id="374" name="TextBox 373"/>
          <p:cNvSpPr txBox="1"/>
          <p:nvPr/>
        </p:nvSpPr>
        <p:spPr>
          <a:xfrm>
            <a:off x="6918893" y="-740618"/>
            <a:ext cx="2044045" cy="312650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CEC597">
                <a:shade val="80000"/>
              </a:srgbClr>
            </a:solidFill>
            <a:prstDash val="solid"/>
          </a:ln>
          <a:effectLst>
            <a:outerShdw blurRad="50800" dist="38100" dir="5400000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kern="0" dirty="0" smtClean="0">
                <a:solidFill>
                  <a:prstClr val="black"/>
                </a:solidFill>
                <a:latin typeface="Rockwell"/>
                <a:cs typeface="Calibri" pitchFamily="34" charset="0"/>
              </a:rPr>
              <a:t>Additional Example</a:t>
            </a:r>
            <a:endParaRPr lang="en-US" sz="1600" b="1" kern="0" dirty="0">
              <a:solidFill>
                <a:prstClr val="black"/>
              </a:solidFill>
              <a:latin typeface="Rockwell"/>
              <a:cs typeface="Calibri" pitchFamily="34" charset="0"/>
            </a:endParaRPr>
          </a:p>
        </p:txBody>
      </p:sp>
      <p:sp>
        <p:nvSpPr>
          <p:cNvPr id="375" name="Rectangle 374"/>
          <p:cNvSpPr/>
          <p:nvPr/>
        </p:nvSpPr>
        <p:spPr>
          <a:xfrm>
            <a:off x="7540209" y="-378907"/>
            <a:ext cx="1412261" cy="307777"/>
          </a:xfrm>
          <a:prstGeom prst="rect">
            <a:avLst/>
          </a:prstGeom>
          <a:solidFill>
            <a:sysClr val="windowText" lastClr="000000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 MT"/>
                <a:cs typeface="Calibri" pitchFamily="34" charset="0"/>
              </a:rPr>
              <a:t>HOMEWORK</a:t>
            </a:r>
          </a:p>
        </p:txBody>
      </p:sp>
    </p:spTree>
    <p:extLst>
      <p:ext uri="{BB962C8B-B14F-4D97-AF65-F5344CB8AC3E}">
        <p14:creationId xmlns:p14="http://schemas.microsoft.com/office/powerpoint/2010/main" val="367302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5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0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5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000"/>
                            </p:stCondLst>
                            <p:childTnLst>
                              <p:par>
                                <p:cTn id="1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500"/>
                            </p:stCondLst>
                            <p:childTnLst>
                              <p:par>
                                <p:cTn id="1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3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4" dur="5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1" dur="5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7" dur="50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4" dur="500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6" dur="50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" dur="5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5" dur="5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2" dur="500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5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8" dur="5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0" dur="5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3" dur="5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6" dur="5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9" dur="500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2" dur="5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5" dur="5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8" dur="5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1" dur="5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7" dur="5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7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2" dur="5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2" dur="500"/>
                                        <p:tgtEl>
                                          <p:spTgt spid="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4" dur="5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7" dur="500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0" dur="5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3" dur="5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6" dur="5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9" dur="5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2"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4" fill="hold">
                      <p:stCondLst>
                        <p:cond delay="indefinite"/>
                      </p:stCondLst>
                      <p:childTnLst>
                        <p:par>
                          <p:cTn id="305" fill="hold">
                            <p:stCondLst>
                              <p:cond delay="0"/>
                            </p:stCondLst>
                            <p:childTnLst>
                              <p:par>
                                <p:cTn id="3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8" dur="5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3" dur="5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8" dur="5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3" dur="500"/>
                                        <p:tgtEl>
                                          <p:spTgt spid="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" fill="hold">
                      <p:stCondLst>
                        <p:cond delay="indefinite"/>
                      </p:stCondLst>
                      <p:childTnLst>
                        <p:par>
                          <p:cTn id="325" fill="hold">
                            <p:stCondLst>
                              <p:cond delay="0"/>
                            </p:stCondLst>
                            <p:childTnLst>
                              <p:par>
                                <p:cTn id="3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8" dur="5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3" dur="5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4" fill="hold">
                      <p:stCondLst>
                        <p:cond delay="indefinite"/>
                      </p:stCondLst>
                      <p:childTnLst>
                        <p:par>
                          <p:cTn id="335" fill="hold">
                            <p:stCondLst>
                              <p:cond delay="0"/>
                            </p:stCondLst>
                            <p:childTnLst>
                              <p:par>
                                <p:cTn id="3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8" dur="5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3" dur="5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5" dur="5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8" dur="500"/>
                                        <p:tgtEl>
                                          <p:spTgt spid="7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1" dur="5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4" dur="500"/>
                                        <p:tgtEl>
                                          <p:spTgt spid="7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7" dur="500"/>
                                        <p:tgtEl>
                                          <p:spTgt spid="7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0" dur="5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3" dur="5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5" fill="hold">
                      <p:stCondLst>
                        <p:cond delay="indefinite"/>
                      </p:stCondLst>
                      <p:childTnLst>
                        <p:par>
                          <p:cTn id="366" fill="hold">
                            <p:stCondLst>
                              <p:cond delay="0"/>
                            </p:stCondLst>
                            <p:childTnLst>
                              <p:par>
                                <p:cTn id="3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9" dur="5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4" dur="5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9" dur="50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0" fill="hold">
                      <p:stCondLst>
                        <p:cond delay="indefinite"/>
                      </p:stCondLst>
                      <p:childTnLst>
                        <p:par>
                          <p:cTn id="381" fill="hold">
                            <p:stCondLst>
                              <p:cond delay="0"/>
                            </p:stCondLst>
                            <p:childTnLst>
                              <p:par>
                                <p:cTn id="3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4" dur="5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5" fill="hold">
                      <p:stCondLst>
                        <p:cond delay="indefinite"/>
                      </p:stCondLst>
                      <p:childTnLst>
                        <p:par>
                          <p:cTn id="386" fill="hold">
                            <p:stCondLst>
                              <p:cond delay="0"/>
                            </p:stCondLst>
                            <p:childTnLst>
                              <p:par>
                                <p:cTn id="3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9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0" fill="hold">
                      <p:stCondLst>
                        <p:cond delay="indefinite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4" dur="500"/>
                                        <p:tgtEl>
                                          <p:spTgt spid="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5" fill="hold">
                      <p:stCondLst>
                        <p:cond delay="indefinite"/>
                      </p:stCondLst>
                      <p:childTnLst>
                        <p:par>
                          <p:cTn id="396" fill="hold">
                            <p:stCondLst>
                              <p:cond delay="0"/>
                            </p:stCondLst>
                            <p:childTnLst>
                              <p:par>
                                <p:cTn id="3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9" dur="5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0" fill="hold">
                      <p:stCondLst>
                        <p:cond delay="indefinite"/>
                      </p:stCondLst>
                      <p:childTnLst>
                        <p:par>
                          <p:cTn id="401" fill="hold">
                            <p:stCondLst>
                              <p:cond delay="0"/>
                            </p:stCondLst>
                            <p:childTnLst>
                              <p:par>
                                <p:cTn id="4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4" dur="5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6" dur="5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9" dur="5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2" dur="500"/>
                                        <p:tgtEl>
                                          <p:spTgt spid="7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5" dur="5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8" dur="500"/>
                                        <p:tgtEl>
                                          <p:spTgt spid="7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1" dur="500"/>
                                        <p:tgtEl>
                                          <p:spTgt spid="7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4" dur="500"/>
                                        <p:tgtEl>
                                          <p:spTgt spid="7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6" fill="hold">
                      <p:stCondLst>
                        <p:cond delay="indefinite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0" dur="5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5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6" fill="hold">
                      <p:stCondLst>
                        <p:cond delay="indefinite"/>
                      </p:stCondLst>
                      <p:childTnLst>
                        <p:par>
                          <p:cTn id="437" fill="hold">
                            <p:stCondLst>
                              <p:cond delay="0"/>
                            </p:stCondLst>
                            <p:childTnLst>
                              <p:par>
                                <p:cTn id="4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0" dur="5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1" fill="hold">
                      <p:stCondLst>
                        <p:cond delay="indefinite"/>
                      </p:stCondLst>
                      <p:childTnLst>
                        <p:par>
                          <p:cTn id="442" fill="hold">
                            <p:stCondLst>
                              <p:cond delay="0"/>
                            </p:stCondLst>
                            <p:childTnLst>
                              <p:par>
                                <p:cTn id="4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5" dur="5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6" fill="hold">
                      <p:stCondLst>
                        <p:cond delay="indefinite"/>
                      </p:stCondLst>
                      <p:childTnLst>
                        <p:par>
                          <p:cTn id="447" fill="hold">
                            <p:stCondLst>
                              <p:cond delay="0"/>
                            </p:stCondLst>
                            <p:childTnLst>
                              <p:par>
                                <p:cTn id="4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0" dur="5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1" fill="hold">
                      <p:stCondLst>
                        <p:cond delay="indefinite"/>
                      </p:stCondLst>
                      <p:childTnLst>
                        <p:par>
                          <p:cTn id="452" fill="hold">
                            <p:stCondLst>
                              <p:cond delay="0"/>
                            </p:stCondLst>
                            <p:childTnLst>
                              <p:par>
                                <p:cTn id="4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5" dur="5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6" fill="hold">
                      <p:stCondLst>
                        <p:cond delay="indefinite"/>
                      </p:stCondLst>
                      <p:childTnLst>
                        <p:par>
                          <p:cTn id="457" fill="hold">
                            <p:stCondLst>
                              <p:cond delay="0"/>
                            </p:stCondLst>
                            <p:childTnLst>
                              <p:par>
                                <p:cTn id="4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0" dur="5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1" fill="hold">
                      <p:stCondLst>
                        <p:cond delay="indefinite"/>
                      </p:stCondLst>
                      <p:childTnLst>
                        <p:par>
                          <p:cTn id="462" fill="hold">
                            <p:stCondLst>
                              <p:cond delay="0"/>
                            </p:stCondLst>
                            <p:childTnLst>
                              <p:par>
                                <p:cTn id="4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5" dur="500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7" dur="5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0" dur="5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3" dur="5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6" dur="5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9" dur="500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2" dur="5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5" dur="5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7" fill="hold">
                      <p:stCondLst>
                        <p:cond delay="indefinite"/>
                      </p:stCondLst>
                      <p:childTnLst>
                        <p:par>
                          <p:cTn id="488" fill="hold">
                            <p:stCondLst>
                              <p:cond delay="0"/>
                            </p:stCondLst>
                            <p:childTnLst>
                              <p:par>
                                <p:cTn id="4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5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2" fill="hold">
                      <p:stCondLst>
                        <p:cond delay="indefinite"/>
                      </p:stCondLst>
                      <p:childTnLst>
                        <p:par>
                          <p:cTn id="493" fill="hold">
                            <p:stCondLst>
                              <p:cond delay="0"/>
                            </p:stCondLst>
                            <p:childTnLst>
                              <p:par>
                                <p:cTn id="4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6" dur="5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7" fill="hold">
                      <p:stCondLst>
                        <p:cond delay="indefinite"/>
                      </p:stCondLst>
                      <p:childTnLst>
                        <p:par>
                          <p:cTn id="498" fill="hold">
                            <p:stCondLst>
                              <p:cond delay="0"/>
                            </p:stCondLst>
                            <p:childTnLst>
                              <p:par>
                                <p:cTn id="4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1" dur="500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2" fill="hold">
                      <p:stCondLst>
                        <p:cond delay="indefinite"/>
                      </p:stCondLst>
                      <p:childTnLst>
                        <p:par>
                          <p:cTn id="503" fill="hold">
                            <p:stCondLst>
                              <p:cond delay="0"/>
                            </p:stCondLst>
                            <p:childTnLst>
                              <p:par>
                                <p:cTn id="5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6" dur="5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7" fill="hold">
                      <p:stCondLst>
                        <p:cond delay="indefinite"/>
                      </p:stCondLst>
                      <p:childTnLst>
                        <p:par>
                          <p:cTn id="508" fill="hold">
                            <p:stCondLst>
                              <p:cond delay="0"/>
                            </p:stCondLst>
                            <p:childTnLst>
                              <p:par>
                                <p:cTn id="5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1" dur="5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2" fill="hold">
                      <p:stCondLst>
                        <p:cond delay="indefinite"/>
                      </p:stCondLst>
                      <p:childTnLst>
                        <p:par>
                          <p:cTn id="513" fill="hold">
                            <p:stCondLst>
                              <p:cond delay="0"/>
                            </p:stCondLst>
                            <p:childTnLst>
                              <p:par>
                                <p:cTn id="5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6" dur="5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7" fill="hold">
                      <p:stCondLst>
                        <p:cond delay="indefinite"/>
                      </p:stCondLst>
                      <p:childTnLst>
                        <p:par>
                          <p:cTn id="518" fill="hold">
                            <p:stCondLst>
                              <p:cond delay="0"/>
                            </p:stCondLst>
                            <p:childTnLst>
                              <p:par>
                                <p:cTn id="5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1" dur="5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2" fill="hold">
                      <p:stCondLst>
                        <p:cond delay="indefinite"/>
                      </p:stCondLst>
                      <p:childTnLst>
                        <p:par>
                          <p:cTn id="523" fill="hold">
                            <p:stCondLst>
                              <p:cond delay="0"/>
                            </p:stCondLst>
                            <p:childTnLst>
                              <p:par>
                                <p:cTn id="5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6" dur="5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8" dur="500"/>
                                        <p:tgtEl>
                                          <p:spTgt spid="6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1" dur="5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4" dur="500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7" dur="5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0" dur="5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3" dur="5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6" dur="5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8" fill="hold">
                      <p:stCondLst>
                        <p:cond delay="indefinite"/>
                      </p:stCondLst>
                      <p:childTnLst>
                        <p:par>
                          <p:cTn id="549" fill="hold">
                            <p:stCondLst>
                              <p:cond delay="0"/>
                            </p:stCondLst>
                            <p:childTnLst>
                              <p:par>
                                <p:cTn id="5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3" fill="hold">
                      <p:stCondLst>
                        <p:cond delay="indefinite"/>
                      </p:stCondLst>
                      <p:childTnLst>
                        <p:par>
                          <p:cTn id="554" fill="hold">
                            <p:stCondLst>
                              <p:cond delay="0"/>
                            </p:stCondLst>
                            <p:childTnLst>
                              <p:par>
                                <p:cTn id="5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5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1" fill="hold">
                      <p:stCondLst>
                        <p:cond delay="indefinite"/>
                      </p:stCondLst>
                      <p:childTnLst>
                        <p:par>
                          <p:cTn id="562" fill="hold">
                            <p:stCondLst>
                              <p:cond delay="0"/>
                            </p:stCondLst>
                            <p:childTnLst>
                              <p:par>
                                <p:cTn id="563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8" fill="hold">
                      <p:stCondLst>
                        <p:cond delay="indefinite"/>
                      </p:stCondLst>
                      <p:childTnLst>
                        <p:par>
                          <p:cTn id="569" fill="hold">
                            <p:stCondLst>
                              <p:cond delay="0"/>
                            </p:stCondLst>
                            <p:childTnLst>
                              <p:par>
                                <p:cTn id="570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5" fill="hold">
                      <p:stCondLst>
                        <p:cond delay="indefinite"/>
                      </p:stCondLst>
                      <p:childTnLst>
                        <p:par>
                          <p:cTn id="576" fill="hold">
                            <p:stCondLst>
                              <p:cond delay="0"/>
                            </p:stCondLst>
                            <p:childTnLst>
                              <p:par>
                                <p:cTn id="57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6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4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5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6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7" fill="hold">
                      <p:stCondLst>
                        <p:cond delay="indefinite"/>
                      </p:stCondLst>
                      <p:childTnLst>
                        <p:par>
                          <p:cTn id="608" fill="hold">
                            <p:stCondLst>
                              <p:cond delay="0"/>
                            </p:stCondLst>
                            <p:childTnLst>
                              <p:par>
                                <p:cTn id="6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3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6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7" fill="hold">
                      <p:stCondLst>
                        <p:cond delay="indefinite"/>
                      </p:stCondLst>
                      <p:childTnLst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2" fill="hold">
                      <p:stCondLst>
                        <p:cond delay="indefinite"/>
                      </p:stCondLst>
                      <p:childTnLst>
                        <p:par>
                          <p:cTn id="633" fill="hold">
                            <p:stCondLst>
                              <p:cond delay="0"/>
                            </p:stCondLst>
                            <p:childTnLst>
                              <p:par>
                                <p:cTn id="6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7" fill="hold">
                      <p:stCondLst>
                        <p:cond delay="indefinite"/>
                      </p:stCondLst>
                      <p:childTnLst>
                        <p:par>
                          <p:cTn id="638" fill="hold">
                            <p:stCondLst>
                              <p:cond delay="0"/>
                            </p:stCondLst>
                            <p:childTnLst>
                              <p:par>
                                <p:cTn id="6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2" fill="hold">
                      <p:stCondLst>
                        <p:cond delay="indefinite"/>
                      </p:stCondLst>
                      <p:childTnLst>
                        <p:par>
                          <p:cTn id="643" fill="hold">
                            <p:stCondLst>
                              <p:cond delay="0"/>
                            </p:stCondLst>
                            <p:childTnLst>
                              <p:par>
                                <p:cTn id="6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6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7" fill="hold">
                            <p:stCondLst>
                              <p:cond delay="1000"/>
                            </p:stCondLst>
                            <p:childTnLst>
                              <p:par>
                                <p:cTn id="64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1" fill="hold">
                            <p:stCondLst>
                              <p:cond delay="1500"/>
                            </p:stCondLst>
                            <p:childTnLst>
                              <p:par>
                                <p:cTn id="65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5" fill="hold">
                      <p:stCondLst>
                        <p:cond delay="indefinite"/>
                      </p:stCondLst>
                      <p:childTnLst>
                        <p:par>
                          <p:cTn id="656" fill="hold">
                            <p:stCondLst>
                              <p:cond delay="0"/>
                            </p:stCondLst>
                            <p:childTnLst>
                              <p:par>
                                <p:cTn id="65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0" fill="hold">
                      <p:stCondLst>
                        <p:cond delay="indefinite"/>
                      </p:stCondLst>
                      <p:childTnLst>
                        <p:par>
                          <p:cTn id="661" fill="hold">
                            <p:stCondLst>
                              <p:cond delay="0"/>
                            </p:stCondLst>
                            <p:childTnLst>
                              <p:par>
                                <p:cTn id="662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7" fill="hold">
                      <p:stCondLst>
                        <p:cond delay="indefinite"/>
                      </p:stCondLst>
                      <p:childTnLst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2" fill="hold">
                      <p:stCondLst>
                        <p:cond delay="indefinite"/>
                      </p:stCondLst>
                      <p:childTnLst>
                        <p:par>
                          <p:cTn id="673" fill="hold">
                            <p:stCondLst>
                              <p:cond delay="0"/>
                            </p:stCondLst>
                            <p:childTnLst>
                              <p:par>
                                <p:cTn id="6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6"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7" fill="hold">
                            <p:stCondLst>
                              <p:cond delay="1000"/>
                            </p:stCondLst>
                            <p:childTnLst>
                              <p:par>
                                <p:cTn id="6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0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1" fill="hold">
                            <p:stCondLst>
                              <p:cond delay="2000"/>
                            </p:stCondLst>
                            <p:childTnLst>
                              <p:par>
                                <p:cTn id="6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4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5" fill="hold">
                            <p:stCondLst>
                              <p:cond delay="3000"/>
                            </p:stCondLst>
                            <p:childTnLst>
                              <p:par>
                                <p:cTn id="6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8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9" fill="hold">
                            <p:stCondLst>
                              <p:cond delay="4000"/>
                            </p:stCondLst>
                            <p:childTnLst>
                              <p:par>
                                <p:cTn id="6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2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3" fill="hold">
                            <p:stCondLst>
                              <p:cond delay="5000"/>
                            </p:stCondLst>
                            <p:childTnLst>
                              <p:par>
                                <p:cTn id="6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6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7" fill="hold">
                            <p:stCondLst>
                              <p:cond delay="6000"/>
                            </p:stCondLst>
                            <p:childTnLst>
                              <p:par>
                                <p:cTn id="6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0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1" fill="hold">
                      <p:stCondLst>
                        <p:cond delay="indefinite"/>
                      </p:stCondLst>
                      <p:childTnLst>
                        <p:par>
                          <p:cTn id="702" fill="hold">
                            <p:stCondLst>
                              <p:cond delay="0"/>
                            </p:stCondLst>
                            <p:childTnLst>
                              <p:par>
                                <p:cTn id="70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6" fill="hold">
                            <p:stCondLst>
                              <p:cond delay="500"/>
                            </p:stCondLst>
                            <p:childTnLst>
                              <p:par>
                                <p:cTn id="707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0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0" fill="hold">
                      <p:stCondLst>
                        <p:cond delay="indefinite"/>
                      </p:stCondLst>
                      <p:childTnLst>
                        <p:par>
                          <p:cTn id="711" fill="hold">
                            <p:stCondLst>
                              <p:cond delay="0"/>
                            </p:stCondLst>
                            <p:childTnLst>
                              <p:par>
                                <p:cTn id="7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5" fill="hold">
                      <p:stCondLst>
                        <p:cond delay="indefinite"/>
                      </p:stCondLst>
                      <p:childTnLst>
                        <p:par>
                          <p:cTn id="716" fill="hold">
                            <p:stCondLst>
                              <p:cond delay="0"/>
                            </p:stCondLst>
                            <p:childTnLst>
                              <p:par>
                                <p:cTn id="717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2" fill="hold">
                      <p:stCondLst>
                        <p:cond delay="indefinite"/>
                      </p:stCondLst>
                      <p:childTnLst>
                        <p:par>
                          <p:cTn id="723" fill="hold">
                            <p:stCondLst>
                              <p:cond delay="0"/>
                            </p:stCondLst>
                            <p:childTnLst>
                              <p:par>
                                <p:cTn id="7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7" fill="hold">
                      <p:stCondLst>
                        <p:cond delay="indefinite"/>
                      </p:stCondLst>
                      <p:childTnLst>
                        <p:par>
                          <p:cTn id="728" fill="hold">
                            <p:stCondLst>
                              <p:cond delay="0"/>
                            </p:stCondLst>
                            <p:childTnLst>
                              <p:par>
                                <p:cTn id="7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1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2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33" dur="5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4" dur="5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3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7" fill="hold">
                      <p:stCondLst>
                        <p:cond delay="indefinite"/>
                      </p:stCondLst>
                      <p:childTnLst>
                        <p:par>
                          <p:cTn id="738" fill="hold">
                            <p:stCondLst>
                              <p:cond delay="0"/>
                            </p:stCondLst>
                            <p:childTnLst>
                              <p:par>
                                <p:cTn id="7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2" fill="hold">
                      <p:stCondLst>
                        <p:cond delay="indefinite"/>
                      </p:stCondLst>
                      <p:childTnLst>
                        <p:par>
                          <p:cTn id="743" fill="hold">
                            <p:stCondLst>
                              <p:cond delay="0"/>
                            </p:stCondLst>
                            <p:childTnLst>
                              <p:par>
                                <p:cTn id="7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7" fill="hold">
                      <p:stCondLst>
                        <p:cond delay="indefinite"/>
                      </p:stCondLst>
                      <p:childTnLst>
                        <p:par>
                          <p:cTn id="748" fill="hold">
                            <p:stCondLst>
                              <p:cond delay="0"/>
                            </p:stCondLst>
                            <p:childTnLst>
                              <p:par>
                                <p:cTn id="7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2" fill="hold">
                      <p:stCondLst>
                        <p:cond delay="indefinite"/>
                      </p:stCondLst>
                      <p:childTnLst>
                        <p:par>
                          <p:cTn id="753" fill="hold">
                            <p:stCondLst>
                              <p:cond delay="0"/>
                            </p:stCondLst>
                            <p:childTnLst>
                              <p:par>
                                <p:cTn id="75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6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8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9" fill="hold">
                      <p:stCondLst>
                        <p:cond delay="indefinite"/>
                      </p:stCondLst>
                      <p:childTnLst>
                        <p:par>
                          <p:cTn id="760" fill="hold">
                            <p:stCondLst>
                              <p:cond delay="0"/>
                            </p:stCondLst>
                            <p:childTnLst>
                              <p:par>
                                <p:cTn id="761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62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3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6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6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67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8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6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4" fill="hold">
                      <p:stCondLst>
                        <p:cond delay="indefinite"/>
                      </p:stCondLst>
                      <p:childTnLst>
                        <p:par>
                          <p:cTn id="775" fill="hold">
                            <p:stCondLst>
                              <p:cond delay="0"/>
                            </p:stCondLst>
                            <p:childTnLst>
                              <p:par>
                                <p:cTn id="77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9" fill="hold">
                      <p:stCondLst>
                        <p:cond delay="indefinite"/>
                      </p:stCondLst>
                      <p:childTnLst>
                        <p:par>
                          <p:cTn id="780" fill="hold">
                            <p:stCondLst>
                              <p:cond delay="0"/>
                            </p:stCondLst>
                            <p:childTnLst>
                              <p:par>
                                <p:cTn id="7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4" fill="hold">
                      <p:stCondLst>
                        <p:cond delay="indefinite"/>
                      </p:stCondLst>
                      <p:childTnLst>
                        <p:par>
                          <p:cTn id="785" fill="hold">
                            <p:stCondLst>
                              <p:cond delay="0"/>
                            </p:stCondLst>
                            <p:childTnLst>
                              <p:par>
                                <p:cTn id="78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9" fill="hold">
                      <p:stCondLst>
                        <p:cond delay="indefinite"/>
                      </p:stCondLst>
                      <p:childTnLst>
                        <p:par>
                          <p:cTn id="790" fill="hold">
                            <p:stCondLst>
                              <p:cond delay="0"/>
                            </p:stCondLst>
                            <p:childTnLst>
                              <p:par>
                                <p:cTn id="791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3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4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5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6" fill="hold">
                      <p:stCondLst>
                        <p:cond delay="indefinite"/>
                      </p:stCondLst>
                      <p:childTnLst>
                        <p:par>
                          <p:cTn id="797" fill="hold">
                            <p:stCondLst>
                              <p:cond delay="0"/>
                            </p:stCondLst>
                            <p:childTnLst>
                              <p:par>
                                <p:cTn id="798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99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0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0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3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04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5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0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1" fill="hold">
                      <p:stCondLst>
                        <p:cond delay="indefinite"/>
                      </p:stCondLst>
                      <p:childTnLst>
                        <p:par>
                          <p:cTn id="812" fill="hold">
                            <p:stCondLst>
                              <p:cond delay="0"/>
                            </p:stCondLst>
                            <p:childTnLst>
                              <p:par>
                                <p:cTn id="8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6" fill="hold">
                      <p:stCondLst>
                        <p:cond delay="indefinite"/>
                      </p:stCondLst>
                      <p:childTnLst>
                        <p:par>
                          <p:cTn id="817" fill="hold">
                            <p:stCondLst>
                              <p:cond delay="0"/>
                            </p:stCondLst>
                            <p:childTnLst>
                              <p:par>
                                <p:cTn id="8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1" fill="hold">
                      <p:stCondLst>
                        <p:cond delay="indefinite"/>
                      </p:stCondLst>
                      <p:childTnLst>
                        <p:par>
                          <p:cTn id="822" fill="hold">
                            <p:stCondLst>
                              <p:cond delay="0"/>
                            </p:stCondLst>
                            <p:childTnLst>
                              <p:par>
                                <p:cTn id="8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6" fill="hold">
                      <p:stCondLst>
                        <p:cond delay="indefinite"/>
                      </p:stCondLst>
                      <p:childTnLst>
                        <p:par>
                          <p:cTn id="827" fill="hold">
                            <p:stCondLst>
                              <p:cond delay="0"/>
                            </p:stCondLst>
                            <p:childTnLst>
                              <p:par>
                                <p:cTn id="82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0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1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3" fill="hold">
                      <p:stCondLst>
                        <p:cond delay="indefinite"/>
                      </p:stCondLst>
                      <p:childTnLst>
                        <p:par>
                          <p:cTn id="834" fill="hold">
                            <p:stCondLst>
                              <p:cond delay="0"/>
                            </p:stCondLst>
                            <p:childTnLst>
                              <p:par>
                                <p:cTn id="835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36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7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3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0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41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2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4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8" fill="hold">
                      <p:stCondLst>
                        <p:cond delay="indefinite"/>
                      </p:stCondLst>
                      <p:childTnLst>
                        <p:par>
                          <p:cTn id="849" fill="hold">
                            <p:stCondLst>
                              <p:cond delay="0"/>
                            </p:stCondLst>
                            <p:childTnLst>
                              <p:par>
                                <p:cTn id="85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3" fill="hold">
                      <p:stCondLst>
                        <p:cond delay="indefinite"/>
                      </p:stCondLst>
                      <p:childTnLst>
                        <p:par>
                          <p:cTn id="854" fill="hold">
                            <p:stCondLst>
                              <p:cond delay="0"/>
                            </p:stCondLst>
                            <p:childTnLst>
                              <p:par>
                                <p:cTn id="8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8" fill="hold">
                      <p:stCondLst>
                        <p:cond delay="indefinite"/>
                      </p:stCondLst>
                      <p:childTnLst>
                        <p:par>
                          <p:cTn id="859" fill="hold">
                            <p:stCondLst>
                              <p:cond delay="0"/>
                            </p:stCondLst>
                            <p:childTnLst>
                              <p:par>
                                <p:cTn id="8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3" fill="hold">
                      <p:stCondLst>
                        <p:cond delay="indefinite"/>
                      </p:stCondLst>
                      <p:childTnLst>
                        <p:par>
                          <p:cTn id="864" fill="hold">
                            <p:stCondLst>
                              <p:cond delay="0"/>
                            </p:stCondLst>
                            <p:childTnLst>
                              <p:par>
                                <p:cTn id="86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7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8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9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0" fill="hold">
                      <p:stCondLst>
                        <p:cond delay="indefinite"/>
                      </p:stCondLst>
                      <p:childTnLst>
                        <p:par>
                          <p:cTn id="871" fill="hold">
                            <p:stCondLst>
                              <p:cond delay="0"/>
                            </p:stCondLst>
                            <p:childTnLst>
                              <p:par>
                                <p:cTn id="872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3"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4"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7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7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78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9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8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5" fill="hold">
                      <p:stCondLst>
                        <p:cond delay="indefinite"/>
                      </p:stCondLst>
                      <p:childTnLst>
                        <p:par>
                          <p:cTn id="886" fill="hold">
                            <p:stCondLst>
                              <p:cond delay="0"/>
                            </p:stCondLst>
                            <p:childTnLst>
                              <p:par>
                                <p:cTn id="88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0" fill="hold">
                      <p:stCondLst>
                        <p:cond delay="indefinite"/>
                      </p:stCondLst>
                      <p:childTnLst>
                        <p:par>
                          <p:cTn id="891" fill="hold">
                            <p:stCondLst>
                              <p:cond delay="0"/>
                            </p:stCondLst>
                            <p:childTnLst>
                              <p:par>
                                <p:cTn id="8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5" fill="hold">
                      <p:stCondLst>
                        <p:cond delay="indefinite"/>
                      </p:stCondLst>
                      <p:childTnLst>
                        <p:par>
                          <p:cTn id="896" fill="hold">
                            <p:stCondLst>
                              <p:cond delay="0"/>
                            </p:stCondLst>
                            <p:childTnLst>
                              <p:par>
                                <p:cTn id="89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0" fill="hold">
                      <p:stCondLst>
                        <p:cond delay="indefinite"/>
                      </p:stCondLst>
                      <p:childTnLst>
                        <p:par>
                          <p:cTn id="901" fill="hold">
                            <p:stCondLst>
                              <p:cond delay="0"/>
                            </p:stCondLst>
                            <p:childTnLst>
                              <p:par>
                                <p:cTn id="90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4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5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6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7" fill="hold">
                      <p:stCondLst>
                        <p:cond delay="indefinite"/>
                      </p:stCondLst>
                      <p:childTnLst>
                        <p:par>
                          <p:cTn id="908" fill="hold">
                            <p:stCondLst>
                              <p:cond delay="0"/>
                            </p:stCondLst>
                            <p:childTnLst>
                              <p:par>
                                <p:cTn id="909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10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1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1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4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15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6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1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2" fill="hold">
                      <p:stCondLst>
                        <p:cond delay="indefinite"/>
                      </p:stCondLst>
                      <p:childTnLst>
                        <p:par>
                          <p:cTn id="923" fill="hold">
                            <p:stCondLst>
                              <p:cond delay="0"/>
                            </p:stCondLst>
                            <p:childTnLst>
                              <p:par>
                                <p:cTn id="9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7" fill="hold">
                      <p:stCondLst>
                        <p:cond delay="indefinite"/>
                      </p:stCondLst>
                      <p:childTnLst>
                        <p:par>
                          <p:cTn id="928" fill="hold">
                            <p:stCondLst>
                              <p:cond delay="0"/>
                            </p:stCondLst>
                            <p:childTnLst>
                              <p:par>
                                <p:cTn id="9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2" fill="hold">
                      <p:stCondLst>
                        <p:cond delay="indefinite"/>
                      </p:stCondLst>
                      <p:childTnLst>
                        <p:par>
                          <p:cTn id="933" fill="hold">
                            <p:stCondLst>
                              <p:cond delay="0"/>
                            </p:stCondLst>
                            <p:childTnLst>
                              <p:par>
                                <p:cTn id="9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7" fill="hold">
                      <p:stCondLst>
                        <p:cond delay="indefinite"/>
                      </p:stCondLst>
                      <p:childTnLst>
                        <p:par>
                          <p:cTn id="938" fill="hold">
                            <p:stCondLst>
                              <p:cond delay="0"/>
                            </p:stCondLst>
                            <p:childTnLst>
                              <p:par>
                                <p:cTn id="93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1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2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3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4" fill="hold">
                      <p:stCondLst>
                        <p:cond delay="indefinite"/>
                      </p:stCondLst>
                      <p:childTnLst>
                        <p:par>
                          <p:cTn id="945" fill="hold">
                            <p:stCondLst>
                              <p:cond delay="0"/>
                            </p:stCondLst>
                            <p:childTnLst>
                              <p:par>
                                <p:cTn id="946" presetID="53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47"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8"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49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4" presetID="53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55" dur="5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6" dur="5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5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9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6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2" fill="hold">
                      <p:stCondLst>
                        <p:cond delay="indefinite"/>
                      </p:stCondLst>
                      <p:childTnLst>
                        <p:par>
                          <p:cTn id="963" fill="hold">
                            <p:stCondLst>
                              <p:cond delay="0"/>
                            </p:stCondLst>
                            <p:childTnLst>
                              <p:par>
                                <p:cTn id="964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9" fill="hold">
                      <p:stCondLst>
                        <p:cond delay="indefinite"/>
                      </p:stCondLst>
                      <p:childTnLst>
                        <p:par>
                          <p:cTn id="970" fill="hold">
                            <p:stCondLst>
                              <p:cond delay="0"/>
                            </p:stCondLst>
                            <p:childTnLst>
                              <p:par>
                                <p:cTn id="97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7" fill="hold">
                      <p:stCondLst>
                        <p:cond delay="indefinite"/>
                      </p:stCondLst>
                      <p:childTnLst>
                        <p:par>
                          <p:cTn id="978" fill="hold">
                            <p:stCondLst>
                              <p:cond delay="0"/>
                            </p:stCondLst>
                            <p:childTnLst>
                              <p:par>
                                <p:cTn id="97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4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9" fill="hold">
                      <p:stCondLst>
                        <p:cond delay="indefinite"/>
                      </p:stCondLst>
                      <p:childTnLst>
                        <p:par>
                          <p:cTn id="990" fill="hold">
                            <p:stCondLst>
                              <p:cond delay="0"/>
                            </p:stCondLst>
                            <p:childTnLst>
                              <p:par>
                                <p:cTn id="99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4" fill="hold">
                      <p:stCondLst>
                        <p:cond delay="indefinite"/>
                      </p:stCondLst>
                      <p:childTnLst>
                        <p:par>
                          <p:cTn id="995" fill="hold">
                            <p:stCondLst>
                              <p:cond delay="0"/>
                            </p:stCondLst>
                            <p:childTnLst>
                              <p:par>
                                <p:cTn id="99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8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9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0" dur="500" tmFilter="0, 0; .2, .5; .8, .5; 1, 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01" dur="250" autoRev="1" fill="hold"/>
                                        <p:tgtEl>
                                          <p:spTgt spid="3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2" fill="hold">
                      <p:stCondLst>
                        <p:cond delay="indefinite"/>
                      </p:stCondLst>
                      <p:childTnLst>
                        <p:par>
                          <p:cTn id="1003" fill="hold">
                            <p:stCondLst>
                              <p:cond delay="0"/>
                            </p:stCondLst>
                            <p:childTnLst>
                              <p:par>
                                <p:cTn id="1004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9" fill="hold">
                      <p:stCondLst>
                        <p:cond delay="indefinite"/>
                      </p:stCondLst>
                      <p:childTnLst>
                        <p:par>
                          <p:cTn id="1010" fill="hold">
                            <p:stCondLst>
                              <p:cond delay="0"/>
                            </p:stCondLst>
                            <p:childTnLst>
                              <p:par>
                                <p:cTn id="10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3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4" fill="hold">
                      <p:stCondLst>
                        <p:cond delay="indefinite"/>
                      </p:stCondLst>
                      <p:childTnLst>
                        <p:par>
                          <p:cTn id="1015" fill="hold">
                            <p:stCondLst>
                              <p:cond delay="0"/>
                            </p:stCondLst>
                            <p:childTnLst>
                              <p:par>
                                <p:cTn id="10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8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9" fill="hold">
                      <p:stCondLst>
                        <p:cond delay="indefinite"/>
                      </p:stCondLst>
                      <p:childTnLst>
                        <p:par>
                          <p:cTn id="1020" fill="hold">
                            <p:stCondLst>
                              <p:cond delay="0"/>
                            </p:stCondLst>
                            <p:childTnLst>
                              <p:par>
                                <p:cTn id="10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3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4" fill="hold">
                      <p:stCondLst>
                        <p:cond delay="indefinite"/>
                      </p:stCondLst>
                      <p:childTnLst>
                        <p:par>
                          <p:cTn id="1025" fill="hold">
                            <p:stCondLst>
                              <p:cond delay="0"/>
                            </p:stCondLst>
                            <p:childTnLst>
                              <p:par>
                                <p:cTn id="10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8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9" fill="hold">
                      <p:stCondLst>
                        <p:cond delay="indefinite"/>
                      </p:stCondLst>
                      <p:childTnLst>
                        <p:par>
                          <p:cTn id="1030" fill="hold">
                            <p:stCondLst>
                              <p:cond delay="0"/>
                            </p:stCondLst>
                            <p:childTnLst>
                              <p:par>
                                <p:cTn id="10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3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4" fill="hold">
                      <p:stCondLst>
                        <p:cond delay="indefinite"/>
                      </p:stCondLst>
                      <p:childTnLst>
                        <p:par>
                          <p:cTn id="1035" fill="hold">
                            <p:stCondLst>
                              <p:cond delay="0"/>
                            </p:stCondLst>
                            <p:childTnLst>
                              <p:par>
                                <p:cTn id="10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8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9" fill="hold">
                      <p:stCondLst>
                        <p:cond delay="indefinite"/>
                      </p:stCondLst>
                      <p:childTnLst>
                        <p:par>
                          <p:cTn id="1040" fill="hold">
                            <p:stCondLst>
                              <p:cond delay="0"/>
                            </p:stCondLst>
                            <p:childTnLst>
                              <p:par>
                                <p:cTn id="10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3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4" fill="hold">
                      <p:stCondLst>
                        <p:cond delay="indefinite"/>
                      </p:stCondLst>
                      <p:childTnLst>
                        <p:par>
                          <p:cTn id="1045" fill="hold">
                            <p:stCondLst>
                              <p:cond delay="0"/>
                            </p:stCondLst>
                            <p:childTnLst>
                              <p:par>
                                <p:cTn id="104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4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1" fill="hold">
                      <p:stCondLst>
                        <p:cond delay="indefinite"/>
                      </p:stCondLst>
                      <p:childTnLst>
                        <p:par>
                          <p:cTn id="1052" fill="hold">
                            <p:stCondLst>
                              <p:cond delay="0"/>
                            </p:stCondLst>
                            <p:childTnLst>
                              <p:par>
                                <p:cTn id="10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6" fill="hold">
                      <p:stCondLst>
                        <p:cond delay="indefinite"/>
                      </p:stCondLst>
                      <p:childTnLst>
                        <p:par>
                          <p:cTn id="1057" fill="hold">
                            <p:stCondLst>
                              <p:cond delay="0"/>
                            </p:stCondLst>
                            <p:childTnLst>
                              <p:par>
                                <p:cTn id="1058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3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6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6" fill="hold">
                      <p:stCondLst>
                        <p:cond delay="indefinite"/>
                      </p:stCondLst>
                      <p:childTnLst>
                        <p:par>
                          <p:cTn id="1067" fill="hold">
                            <p:stCondLst>
                              <p:cond delay="0"/>
                            </p:stCondLst>
                            <p:childTnLst>
                              <p:par>
                                <p:cTn id="10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0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1" fill="hold">
                      <p:stCondLst>
                        <p:cond delay="indefinite"/>
                      </p:stCondLst>
                      <p:childTnLst>
                        <p:par>
                          <p:cTn id="1072" fill="hold">
                            <p:stCondLst>
                              <p:cond delay="0"/>
                            </p:stCondLst>
                            <p:childTnLst>
                              <p:par>
                                <p:cTn id="10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5" fill="hold">
                            <p:stCondLst>
                              <p:cond delay="0"/>
                            </p:stCondLst>
                            <p:childTnLst>
                              <p:par>
                                <p:cTn id="1076" presetID="35" presetClass="emph" presetSubtype="0" repeatCount="3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77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8" fill="hold">
                      <p:stCondLst>
                        <p:cond delay="indefinite"/>
                      </p:stCondLst>
                      <p:childTnLst>
                        <p:par>
                          <p:cTn id="1079" fill="hold">
                            <p:stCondLst>
                              <p:cond delay="0"/>
                            </p:stCondLst>
                            <p:childTnLst>
                              <p:par>
                                <p:cTn id="10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3" fill="hold">
                      <p:stCondLst>
                        <p:cond delay="indefinite"/>
                      </p:stCondLst>
                      <p:childTnLst>
                        <p:par>
                          <p:cTn id="1084" fill="hold">
                            <p:stCondLst>
                              <p:cond delay="0"/>
                            </p:stCondLst>
                            <p:childTnLst>
                              <p:par>
                                <p:cTn id="108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8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5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7" fill="hold">
                      <p:stCondLst>
                        <p:cond delay="indefinite"/>
                      </p:stCondLst>
                      <p:childTnLst>
                        <p:par>
                          <p:cTn id="1098" fill="hold">
                            <p:stCondLst>
                              <p:cond delay="0"/>
                            </p:stCondLst>
                            <p:childTnLst>
                              <p:par>
                                <p:cTn id="109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1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2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03" dur="500" tmFilter="0, 0; .2, .5; .8, .5; 1, 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04" dur="250" autoRev="1" fill="hold"/>
                                        <p:tgtEl>
                                          <p:spTgt spid="37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5" fill="hold">
                      <p:stCondLst>
                        <p:cond delay="indefinite"/>
                      </p:stCondLst>
                      <p:childTnLst>
                        <p:par>
                          <p:cTn id="1106" fill="hold">
                            <p:stCondLst>
                              <p:cond delay="0"/>
                            </p:stCondLst>
                            <p:childTnLst>
                              <p:par>
                                <p:cTn id="11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0" fill="hold">
                      <p:stCondLst>
                        <p:cond delay="indefinite"/>
                      </p:stCondLst>
                      <p:childTnLst>
                        <p:par>
                          <p:cTn id="1111" fill="hold">
                            <p:stCondLst>
                              <p:cond delay="0"/>
                            </p:stCondLst>
                            <p:childTnLst>
                              <p:par>
                                <p:cTn id="1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5" fill="hold">
                      <p:stCondLst>
                        <p:cond delay="indefinite"/>
                      </p:stCondLst>
                      <p:childTnLst>
                        <p:par>
                          <p:cTn id="1116" fill="hold">
                            <p:stCondLst>
                              <p:cond delay="0"/>
                            </p:stCondLst>
                            <p:childTnLst>
                              <p:par>
                                <p:cTn id="1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0" fill="hold">
                      <p:stCondLst>
                        <p:cond delay="indefinite"/>
                      </p:stCondLst>
                      <p:childTnLst>
                        <p:par>
                          <p:cTn id="1121" fill="hold">
                            <p:stCondLst>
                              <p:cond delay="0"/>
                            </p:stCondLst>
                            <p:childTnLst>
                              <p:par>
                                <p:cTn id="11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4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5" fill="hold">
                      <p:stCondLst>
                        <p:cond delay="indefinite"/>
                      </p:stCondLst>
                      <p:childTnLst>
                        <p:par>
                          <p:cTn id="1126" fill="hold">
                            <p:stCondLst>
                              <p:cond delay="0"/>
                            </p:stCondLst>
                            <p:childTnLst>
                              <p:par>
                                <p:cTn id="11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0" fill="hold">
                      <p:stCondLst>
                        <p:cond delay="indefinite"/>
                      </p:stCondLst>
                      <p:childTnLst>
                        <p:par>
                          <p:cTn id="1131" fill="hold">
                            <p:stCondLst>
                              <p:cond delay="0"/>
                            </p:stCondLst>
                            <p:childTnLst>
                              <p:par>
                                <p:cTn id="11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5" fill="hold">
                      <p:stCondLst>
                        <p:cond delay="indefinite"/>
                      </p:stCondLst>
                      <p:childTnLst>
                        <p:par>
                          <p:cTn id="1136" fill="hold">
                            <p:stCondLst>
                              <p:cond delay="0"/>
                            </p:stCondLst>
                            <p:childTnLst>
                              <p:par>
                                <p:cTn id="11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0" fill="hold">
                      <p:stCondLst>
                        <p:cond delay="indefinite"/>
                      </p:stCondLst>
                      <p:childTnLst>
                        <p:par>
                          <p:cTn id="1141" fill="hold">
                            <p:stCondLst>
                              <p:cond delay="0"/>
                            </p:stCondLst>
                            <p:childTnLst>
                              <p:par>
                                <p:cTn id="11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5" fill="hold">
                      <p:stCondLst>
                        <p:cond delay="indefinite"/>
                      </p:stCondLst>
                      <p:childTnLst>
                        <p:par>
                          <p:cTn id="1146" fill="hold">
                            <p:stCondLst>
                              <p:cond delay="0"/>
                            </p:stCondLst>
                            <p:childTnLst>
                              <p:par>
                                <p:cTn id="11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0" fill="hold">
                      <p:stCondLst>
                        <p:cond delay="indefinite"/>
                      </p:stCondLst>
                      <p:childTnLst>
                        <p:par>
                          <p:cTn id="1151" fill="hold">
                            <p:stCondLst>
                              <p:cond delay="0"/>
                            </p:stCondLst>
                            <p:childTnLst>
                              <p:par>
                                <p:cTn id="11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4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5" fill="hold">
                      <p:stCondLst>
                        <p:cond delay="indefinite"/>
                      </p:stCondLst>
                      <p:childTnLst>
                        <p:par>
                          <p:cTn id="1156" fill="hold">
                            <p:stCondLst>
                              <p:cond delay="0"/>
                            </p:stCondLst>
                            <p:childTnLst>
                              <p:par>
                                <p:cTn id="11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9"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0" fill="hold">
                      <p:stCondLst>
                        <p:cond delay="indefinite"/>
                      </p:stCondLst>
                      <p:childTnLst>
                        <p:par>
                          <p:cTn id="1161" fill="hold">
                            <p:stCondLst>
                              <p:cond delay="0"/>
                            </p:stCondLst>
                            <p:childTnLst>
                              <p:par>
                                <p:cTn id="11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4"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5" fill="hold">
                      <p:stCondLst>
                        <p:cond delay="indefinite"/>
                      </p:stCondLst>
                      <p:childTnLst>
                        <p:par>
                          <p:cTn id="1166" fill="hold">
                            <p:stCondLst>
                              <p:cond delay="0"/>
                            </p:stCondLst>
                            <p:childTnLst>
                              <p:par>
                                <p:cTn id="1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9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0" fill="hold">
                      <p:stCondLst>
                        <p:cond delay="indefinite"/>
                      </p:stCondLst>
                      <p:childTnLst>
                        <p:par>
                          <p:cTn id="1171" fill="hold">
                            <p:stCondLst>
                              <p:cond delay="0"/>
                            </p:stCondLst>
                            <p:childTnLst>
                              <p:par>
                                <p:cTn id="11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4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5" fill="hold">
                      <p:stCondLst>
                        <p:cond delay="indefinite"/>
                      </p:stCondLst>
                      <p:childTnLst>
                        <p:par>
                          <p:cTn id="1176" fill="hold">
                            <p:stCondLst>
                              <p:cond delay="0"/>
                            </p:stCondLst>
                            <p:childTnLst>
                              <p:par>
                                <p:cTn id="117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9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8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2" fill="hold">
                      <p:stCondLst>
                        <p:cond delay="indefinite"/>
                      </p:stCondLst>
                      <p:childTnLst>
                        <p:par>
                          <p:cTn id="1183" fill="hold">
                            <p:stCondLst>
                              <p:cond delay="0"/>
                            </p:stCondLst>
                            <p:childTnLst>
                              <p:par>
                                <p:cTn id="11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7" fill="hold">
                      <p:stCondLst>
                        <p:cond delay="indefinite"/>
                      </p:stCondLst>
                      <p:childTnLst>
                        <p:par>
                          <p:cTn id="1188" fill="hold">
                            <p:stCondLst>
                              <p:cond delay="0"/>
                            </p:stCondLst>
                            <p:childTnLst>
                              <p:par>
                                <p:cTn id="11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2" fill="hold">
                      <p:stCondLst>
                        <p:cond delay="indefinite"/>
                      </p:stCondLst>
                      <p:childTnLst>
                        <p:par>
                          <p:cTn id="1193" fill="hold">
                            <p:stCondLst>
                              <p:cond delay="0"/>
                            </p:stCondLst>
                            <p:childTnLst>
                              <p:par>
                                <p:cTn id="11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7" fill="hold">
                      <p:stCondLst>
                        <p:cond delay="indefinite"/>
                      </p:stCondLst>
                      <p:childTnLst>
                        <p:par>
                          <p:cTn id="1198" fill="hold">
                            <p:stCondLst>
                              <p:cond delay="0"/>
                            </p:stCondLst>
                            <p:childTnLst>
                              <p:par>
                                <p:cTn id="119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1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2" fill="hold">
                      <p:stCondLst>
                        <p:cond delay="indefinite"/>
                      </p:stCondLst>
                      <p:childTnLst>
                        <p:par>
                          <p:cTn id="1203" fill="hold">
                            <p:stCondLst>
                              <p:cond delay="0"/>
                            </p:stCondLst>
                            <p:childTnLst>
                              <p:par>
                                <p:cTn id="120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6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7" fill="hold">
                      <p:stCondLst>
                        <p:cond delay="indefinite"/>
                      </p:stCondLst>
                      <p:childTnLst>
                        <p:par>
                          <p:cTn id="1208" fill="hold">
                            <p:stCondLst>
                              <p:cond delay="0"/>
                            </p:stCondLst>
                            <p:childTnLst>
                              <p:par>
                                <p:cTn id="120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1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2" fill="hold">
                            <p:stCondLst>
                              <p:cond delay="500"/>
                            </p:stCondLst>
                            <p:childTnLst>
                              <p:par>
                                <p:cTn id="12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5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6" fill="hold">
                      <p:stCondLst>
                        <p:cond delay="indefinite"/>
                      </p:stCondLst>
                      <p:childTnLst>
                        <p:par>
                          <p:cTn id="1217" fill="hold">
                            <p:stCondLst>
                              <p:cond delay="0"/>
                            </p:stCondLst>
                            <p:childTnLst>
                              <p:par>
                                <p:cTn id="12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0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1" fill="hold">
                      <p:stCondLst>
                        <p:cond delay="indefinite"/>
                      </p:stCondLst>
                      <p:childTnLst>
                        <p:par>
                          <p:cTn id="1222" fill="hold">
                            <p:stCondLst>
                              <p:cond delay="0"/>
                            </p:stCondLst>
                            <p:childTnLst>
                              <p:par>
                                <p:cTn id="12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5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6" fill="hold">
                      <p:stCondLst>
                        <p:cond delay="indefinite"/>
                      </p:stCondLst>
                      <p:childTnLst>
                        <p:par>
                          <p:cTn id="1227" fill="hold">
                            <p:stCondLst>
                              <p:cond delay="0"/>
                            </p:stCondLst>
                            <p:childTnLst>
                              <p:par>
                                <p:cTn id="12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0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1" fill="hold">
                      <p:stCondLst>
                        <p:cond delay="indefinite"/>
                      </p:stCondLst>
                      <p:childTnLst>
                        <p:par>
                          <p:cTn id="1232" fill="hold">
                            <p:stCondLst>
                              <p:cond delay="0"/>
                            </p:stCondLst>
                            <p:childTnLst>
                              <p:par>
                                <p:cTn id="12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6" fill="hold">
                      <p:stCondLst>
                        <p:cond delay="indefinite"/>
                      </p:stCondLst>
                      <p:childTnLst>
                        <p:par>
                          <p:cTn id="1237" fill="hold">
                            <p:stCondLst>
                              <p:cond delay="0"/>
                            </p:stCondLst>
                            <p:childTnLst>
                              <p:par>
                                <p:cTn id="12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0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1" fill="hold">
                      <p:stCondLst>
                        <p:cond delay="indefinite"/>
                      </p:stCondLst>
                      <p:childTnLst>
                        <p:par>
                          <p:cTn id="1242" fill="hold">
                            <p:stCondLst>
                              <p:cond delay="0"/>
                            </p:stCondLst>
                            <p:childTnLst>
                              <p:par>
                                <p:cTn id="12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5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6" fill="hold">
                      <p:stCondLst>
                        <p:cond delay="indefinite"/>
                      </p:stCondLst>
                      <p:childTnLst>
                        <p:par>
                          <p:cTn id="1247" fill="hold">
                            <p:stCondLst>
                              <p:cond delay="0"/>
                            </p:stCondLst>
                            <p:childTnLst>
                              <p:par>
                                <p:cTn id="12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0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1" fill="hold">
                      <p:stCondLst>
                        <p:cond delay="indefinite"/>
                      </p:stCondLst>
                      <p:childTnLst>
                        <p:par>
                          <p:cTn id="1252" fill="hold">
                            <p:stCondLst>
                              <p:cond delay="0"/>
                            </p:stCondLst>
                            <p:childTnLst>
                              <p:par>
                                <p:cTn id="125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4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7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0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3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6" dur="5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9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2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5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8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0" fill="hold">
                      <p:stCondLst>
                        <p:cond delay="indefinite"/>
                      </p:stCondLst>
                      <p:childTnLst>
                        <p:par>
                          <p:cTn id="1281" fill="hold">
                            <p:stCondLst>
                              <p:cond delay="0"/>
                            </p:stCondLst>
                            <p:childTnLst>
                              <p:par>
                                <p:cTn id="12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4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5" fill="hold">
                      <p:stCondLst>
                        <p:cond delay="indefinite"/>
                      </p:stCondLst>
                      <p:childTnLst>
                        <p:par>
                          <p:cTn id="1286" fill="hold">
                            <p:stCondLst>
                              <p:cond delay="0"/>
                            </p:stCondLst>
                            <p:childTnLst>
                              <p:par>
                                <p:cTn id="128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0" fill="hold">
                      <p:stCondLst>
                        <p:cond delay="indefinite"/>
                      </p:stCondLst>
                      <p:childTnLst>
                        <p:par>
                          <p:cTn id="1291" fill="hold">
                            <p:stCondLst>
                              <p:cond delay="0"/>
                            </p:stCondLst>
                            <p:childTnLst>
                              <p:par>
                                <p:cTn id="12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4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5" fill="hold">
                      <p:stCondLst>
                        <p:cond delay="indefinite"/>
                      </p:stCondLst>
                      <p:childTnLst>
                        <p:par>
                          <p:cTn id="1296" fill="hold">
                            <p:stCondLst>
                              <p:cond delay="0"/>
                            </p:stCondLst>
                            <p:childTnLst>
                              <p:par>
                                <p:cTn id="129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9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0" fill="hold">
                            <p:stCondLst>
                              <p:cond delay="500"/>
                            </p:stCondLst>
                            <p:childTnLst>
                              <p:par>
                                <p:cTn id="1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3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4" fill="hold">
                      <p:stCondLst>
                        <p:cond delay="indefinite"/>
                      </p:stCondLst>
                      <p:childTnLst>
                        <p:par>
                          <p:cTn id="1305" fill="hold">
                            <p:stCondLst>
                              <p:cond delay="0"/>
                            </p:stCondLst>
                            <p:childTnLst>
                              <p:par>
                                <p:cTn id="130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7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0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5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9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0" fill="hold">
                      <p:stCondLst>
                        <p:cond delay="indefinite"/>
                      </p:stCondLst>
                      <p:childTnLst>
                        <p:par>
                          <p:cTn id="1321" fill="hold">
                            <p:stCondLst>
                              <p:cond delay="0"/>
                            </p:stCondLst>
                            <p:childTnLst>
                              <p:par>
                                <p:cTn id="13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8" fill="hold">
                            <p:stCondLst>
                              <p:cond delay="500"/>
                            </p:stCondLst>
                            <p:childTnLst>
                              <p:par>
                                <p:cTn id="13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1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5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6" fill="hold">
                      <p:stCondLst>
                        <p:cond delay="indefinite"/>
                      </p:stCondLst>
                      <p:childTnLst>
                        <p:par>
                          <p:cTn id="1337" fill="hold">
                            <p:stCondLst>
                              <p:cond delay="0"/>
                            </p:stCondLst>
                            <p:childTnLst>
                              <p:par>
                                <p:cTn id="133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9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2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5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8" dur="5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1" dur="5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4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7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9" fill="hold">
                      <p:stCondLst>
                        <p:cond delay="indefinite"/>
                      </p:stCondLst>
                      <p:childTnLst>
                        <p:par>
                          <p:cTn id="1360" fill="hold">
                            <p:stCondLst>
                              <p:cond delay="0"/>
                            </p:stCondLst>
                            <p:childTnLst>
                              <p:par>
                                <p:cTn id="13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4" fill="hold">
                      <p:stCondLst>
                        <p:cond delay="indefinite"/>
                      </p:stCondLst>
                      <p:childTnLst>
                        <p:par>
                          <p:cTn id="1365" fill="hold">
                            <p:stCondLst>
                              <p:cond delay="0"/>
                            </p:stCondLst>
                            <p:childTnLst>
                              <p:par>
                                <p:cTn id="136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9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0" dur="500" tmFilter="0, 0; .2, .5; .8, .5; 1, 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71" dur="250" autoRev="1" fill="hold"/>
                                        <p:tgtEl>
                                          <p:spTgt spid="14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2" fill="hold">
                      <p:stCondLst>
                        <p:cond delay="indefinite"/>
                      </p:stCondLst>
                      <p:childTnLst>
                        <p:par>
                          <p:cTn id="1373" fill="hold">
                            <p:stCondLst>
                              <p:cond delay="0"/>
                            </p:stCondLst>
                            <p:childTnLst>
                              <p:par>
                                <p:cTn id="137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7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8" dur="500" tmFilter="0, 0; .2, .5; .8, .5; 1, 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79" dur="250" autoRev="1" fill="hold"/>
                                        <p:tgtEl>
                                          <p:spTgt spid="1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0" fill="hold">
                      <p:stCondLst>
                        <p:cond delay="indefinite"/>
                      </p:stCondLst>
                      <p:childTnLst>
                        <p:par>
                          <p:cTn id="1381" fill="hold">
                            <p:stCondLst>
                              <p:cond delay="0"/>
                            </p:stCondLst>
                            <p:childTnLst>
                              <p:par>
                                <p:cTn id="1382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6" fill="hold">
                      <p:stCondLst>
                        <p:cond delay="indefinite"/>
                      </p:stCondLst>
                      <p:childTnLst>
                        <p:par>
                          <p:cTn id="1387" fill="hold">
                            <p:stCondLst>
                              <p:cond delay="0"/>
                            </p:stCondLst>
                            <p:childTnLst>
                              <p:par>
                                <p:cTn id="138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0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1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2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5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6" fill="hold">
                      <p:stCondLst>
                        <p:cond delay="indefinite"/>
                      </p:stCondLst>
                      <p:childTnLst>
                        <p:par>
                          <p:cTn id="1397" fill="hold">
                            <p:stCondLst>
                              <p:cond delay="0"/>
                            </p:stCondLst>
                            <p:childTnLst>
                              <p:par>
                                <p:cTn id="1398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1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2" dur="500" tmFilter="0, 0; .2, .5; .8, .5; 1, 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03" dur="250" autoRev="1" fill="hold"/>
                                        <p:tgtEl>
                                          <p:spTgt spid="1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0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7" fill="hold">
                      <p:stCondLst>
                        <p:cond delay="indefinite"/>
                      </p:stCondLst>
                      <p:childTnLst>
                        <p:par>
                          <p:cTn id="1408" fill="hold">
                            <p:stCondLst>
                              <p:cond delay="0"/>
                            </p:stCondLst>
                            <p:childTnLst>
                              <p:par>
                                <p:cTn id="1409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1" fill="hold">
                      <p:stCondLst>
                        <p:cond delay="indefinite"/>
                      </p:stCondLst>
                      <p:childTnLst>
                        <p:par>
                          <p:cTn id="1412" fill="hold">
                            <p:stCondLst>
                              <p:cond delay="0"/>
                            </p:stCondLst>
                            <p:childTnLst>
                              <p:par>
                                <p:cTn id="141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6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7" dur="500" tmFilter="0, 0; .2, .5; .8, .5; 1, 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18" dur="250" autoRev="1" fill="hold"/>
                                        <p:tgtEl>
                                          <p:spTgt spid="1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9" fill="hold">
                      <p:stCondLst>
                        <p:cond delay="indefinite"/>
                      </p:stCondLst>
                      <p:childTnLst>
                        <p:par>
                          <p:cTn id="1420" fill="hold">
                            <p:stCondLst>
                              <p:cond delay="0"/>
                            </p:stCondLst>
                            <p:childTnLst>
                              <p:par>
                                <p:cTn id="14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3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4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6" fill="hold">
                      <p:stCondLst>
                        <p:cond delay="indefinite"/>
                      </p:stCondLst>
                      <p:childTnLst>
                        <p:par>
                          <p:cTn id="1427" fill="hold">
                            <p:stCondLst>
                              <p:cond delay="0"/>
                            </p:stCondLst>
                            <p:childTnLst>
                              <p:par>
                                <p:cTn id="14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0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1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2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3" fill="hold">
                            <p:stCondLst>
                              <p:cond delay="500"/>
                            </p:stCondLst>
                            <p:childTnLst>
                              <p:par>
                                <p:cTn id="14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6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0" fill="hold">
                      <p:stCondLst>
                        <p:cond delay="indefinite"/>
                      </p:stCondLst>
                      <p:childTnLst>
                        <p:par>
                          <p:cTn id="1441" fill="hold">
                            <p:stCondLst>
                              <p:cond delay="0"/>
                            </p:stCondLst>
                            <p:childTnLst>
                              <p:par>
                                <p:cTn id="1442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4" fill="hold">
                      <p:stCondLst>
                        <p:cond delay="indefinite"/>
                      </p:stCondLst>
                      <p:childTnLst>
                        <p:par>
                          <p:cTn id="1445" fill="hold">
                            <p:stCondLst>
                              <p:cond delay="0"/>
                            </p:stCondLst>
                            <p:childTnLst>
                              <p:par>
                                <p:cTn id="144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8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9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0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4" fill="hold">
                            <p:stCondLst>
                              <p:cond delay="1000"/>
                            </p:stCondLst>
                            <p:childTnLst>
                              <p:par>
                                <p:cTn id="145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6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9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8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0" fill="hold">
                      <p:stCondLst>
                        <p:cond delay="indefinite"/>
                      </p:stCondLst>
                      <p:childTnLst>
                        <p:par>
                          <p:cTn id="1471" fill="hold">
                            <p:stCondLst>
                              <p:cond delay="0"/>
                            </p:stCondLst>
                            <p:childTnLst>
                              <p:par>
                                <p:cTn id="1472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4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5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6" dur="500" tmFilter="0, 0; .2, .5; .8, .5; 1, 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77" dur="250" autoRev="1" fill="hold"/>
                                        <p:tgtEl>
                                          <p:spTgt spid="1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7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1" fill="hold">
                      <p:stCondLst>
                        <p:cond delay="indefinite"/>
                      </p:stCondLst>
                      <p:childTnLst>
                        <p:par>
                          <p:cTn id="1482" fill="hold">
                            <p:stCondLst>
                              <p:cond delay="0"/>
                            </p:stCondLst>
                            <p:childTnLst>
                              <p:par>
                                <p:cTn id="148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5" fill="hold">
                      <p:stCondLst>
                        <p:cond delay="indefinite"/>
                      </p:stCondLst>
                      <p:childTnLst>
                        <p:par>
                          <p:cTn id="1486" fill="hold">
                            <p:stCondLst>
                              <p:cond delay="0"/>
                            </p:stCondLst>
                            <p:childTnLst>
                              <p:par>
                                <p:cTn id="148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0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1" dur="500" tmFilter="0, 0; .2, .5; .8, .5; 1, 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92" dur="250" autoRev="1" fill="hold"/>
                                        <p:tgtEl>
                                          <p:spTgt spid="12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3" fill="hold">
                      <p:stCondLst>
                        <p:cond delay="indefinite"/>
                      </p:stCondLst>
                      <p:childTnLst>
                        <p:par>
                          <p:cTn id="1494" fill="hold">
                            <p:stCondLst>
                              <p:cond delay="0"/>
                            </p:stCondLst>
                            <p:childTnLst>
                              <p:par>
                                <p:cTn id="149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0" fill="hold">
                      <p:stCondLst>
                        <p:cond delay="indefinite"/>
                      </p:stCondLst>
                      <p:childTnLst>
                        <p:par>
                          <p:cTn id="1501" fill="hold">
                            <p:stCondLst>
                              <p:cond delay="0"/>
                            </p:stCondLst>
                            <p:childTnLst>
                              <p:par>
                                <p:cTn id="150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4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5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6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7" fill="hold">
                            <p:stCondLst>
                              <p:cond delay="500"/>
                            </p:stCondLst>
                            <p:childTnLst>
                              <p:par>
                                <p:cTn id="15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0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4" fill="hold">
                      <p:stCondLst>
                        <p:cond delay="indefinite"/>
                      </p:stCondLst>
                      <p:childTnLst>
                        <p:par>
                          <p:cTn id="1515" fill="hold">
                            <p:stCondLst>
                              <p:cond delay="0"/>
                            </p:stCondLst>
                            <p:childTnLst>
                              <p:par>
                                <p:cTn id="151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8" fill="hold">
                      <p:stCondLst>
                        <p:cond delay="indefinite"/>
                      </p:stCondLst>
                      <p:childTnLst>
                        <p:par>
                          <p:cTn id="1519" fill="hold">
                            <p:stCondLst>
                              <p:cond delay="0"/>
                            </p:stCondLst>
                            <p:childTnLst>
                              <p:par>
                                <p:cTn id="152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2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3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4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8" fill="hold">
                            <p:stCondLst>
                              <p:cond delay="1000"/>
                            </p:stCondLst>
                            <p:childTnLst>
                              <p:par>
                                <p:cTn id="152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0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3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6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42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4" fill="hold">
                      <p:stCondLst>
                        <p:cond delay="indefinite"/>
                      </p:stCondLst>
                      <p:childTnLst>
                        <p:par>
                          <p:cTn id="1545" fill="hold">
                            <p:stCondLst>
                              <p:cond delay="0"/>
                            </p:stCondLst>
                            <p:childTnLst>
                              <p:par>
                                <p:cTn id="154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9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0" dur="500" tmFilter="0, 0; .2, .5; .8, .5; 1, 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51" dur="250" autoRev="1" fill="hold"/>
                                        <p:tgtEl>
                                          <p:spTgt spid="12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54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5" fill="hold">
                      <p:stCondLst>
                        <p:cond delay="indefinite"/>
                      </p:stCondLst>
                      <p:childTnLst>
                        <p:par>
                          <p:cTn id="1556" fill="hold">
                            <p:stCondLst>
                              <p:cond delay="0"/>
                            </p:stCondLst>
                            <p:childTnLst>
                              <p:par>
                                <p:cTn id="155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9" fill="hold">
                      <p:stCondLst>
                        <p:cond delay="indefinite"/>
                      </p:stCondLst>
                      <p:childTnLst>
                        <p:par>
                          <p:cTn id="1560" fill="hold">
                            <p:stCondLst>
                              <p:cond delay="0"/>
                            </p:stCondLst>
                            <p:childTnLst>
                              <p:par>
                                <p:cTn id="156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3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4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5" dur="500" tmFilter="0, 0; .2, .5; .8, .5; 1, 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66" dur="250" autoRev="1" fill="hold"/>
                                        <p:tgtEl>
                                          <p:spTgt spid="1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7" fill="hold">
                      <p:stCondLst>
                        <p:cond delay="indefinite"/>
                      </p:stCondLst>
                      <p:childTnLst>
                        <p:par>
                          <p:cTn id="1568" fill="hold">
                            <p:stCondLst>
                              <p:cond delay="0"/>
                            </p:stCondLst>
                            <p:childTnLst>
                              <p:par>
                                <p:cTn id="156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1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2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3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4" fill="hold">
                      <p:stCondLst>
                        <p:cond delay="indefinite"/>
                      </p:stCondLst>
                      <p:childTnLst>
                        <p:par>
                          <p:cTn id="1575" fill="hold">
                            <p:stCondLst>
                              <p:cond delay="0"/>
                            </p:stCondLst>
                            <p:childTnLst>
                              <p:par>
                                <p:cTn id="157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8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9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0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1" fill="hold">
                            <p:stCondLst>
                              <p:cond delay="500"/>
                            </p:stCondLst>
                            <p:childTnLst>
                              <p:par>
                                <p:cTn id="15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4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8" fill="hold">
                      <p:stCondLst>
                        <p:cond delay="indefinite"/>
                      </p:stCondLst>
                      <p:childTnLst>
                        <p:par>
                          <p:cTn id="1589" fill="hold">
                            <p:stCondLst>
                              <p:cond delay="0"/>
                            </p:stCondLst>
                            <p:childTnLst>
                              <p:par>
                                <p:cTn id="159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2" fill="hold">
                      <p:stCondLst>
                        <p:cond delay="indefinite"/>
                      </p:stCondLst>
                      <p:childTnLst>
                        <p:par>
                          <p:cTn id="1593" fill="hold">
                            <p:stCondLst>
                              <p:cond delay="0"/>
                            </p:stCondLst>
                            <p:childTnLst>
                              <p:par>
                                <p:cTn id="159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6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7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8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1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2" fill="hold">
                            <p:stCondLst>
                              <p:cond delay="1000"/>
                            </p:stCondLst>
                            <p:childTnLst>
                              <p:par>
                                <p:cTn id="160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4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7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0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6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8" fill="hold">
                      <p:stCondLst>
                        <p:cond delay="indefinite"/>
                      </p:stCondLst>
                      <p:childTnLst>
                        <p:par>
                          <p:cTn id="1619" fill="hold">
                            <p:stCondLst>
                              <p:cond delay="0"/>
                            </p:stCondLst>
                            <p:childTnLst>
                              <p:par>
                                <p:cTn id="16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3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24" dur="500" tmFilter="0, 0; .2, .5; .8, .5; 1, 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25" dur="250" autoRev="1" fill="hold"/>
                                        <p:tgtEl>
                                          <p:spTgt spid="1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9" fill="hold">
                      <p:stCondLst>
                        <p:cond delay="indefinite"/>
                      </p:stCondLst>
                      <p:childTnLst>
                        <p:par>
                          <p:cTn id="1630" fill="hold">
                            <p:stCondLst>
                              <p:cond delay="0"/>
                            </p:stCondLst>
                            <p:childTnLst>
                              <p:par>
                                <p:cTn id="163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3" fill="hold">
                      <p:stCondLst>
                        <p:cond delay="indefinite"/>
                      </p:stCondLst>
                      <p:childTnLst>
                        <p:par>
                          <p:cTn id="1634" fill="hold">
                            <p:stCondLst>
                              <p:cond delay="0"/>
                            </p:stCondLst>
                            <p:childTnLst>
                              <p:par>
                                <p:cTn id="163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8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9" dur="500" tmFilter="0, 0; .2, .5; .8, .5; 1, 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40" dur="250" autoRev="1" fill="hold"/>
                                        <p:tgtEl>
                                          <p:spTgt spid="1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1" fill="hold">
                      <p:stCondLst>
                        <p:cond delay="indefinite"/>
                      </p:stCondLst>
                      <p:childTnLst>
                        <p:par>
                          <p:cTn id="1642" fill="hold">
                            <p:stCondLst>
                              <p:cond delay="0"/>
                            </p:stCondLst>
                            <p:childTnLst>
                              <p:par>
                                <p:cTn id="164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5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6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7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8" fill="hold">
                      <p:stCondLst>
                        <p:cond delay="indefinite"/>
                      </p:stCondLst>
                      <p:childTnLst>
                        <p:par>
                          <p:cTn id="1649" fill="hold">
                            <p:stCondLst>
                              <p:cond delay="0"/>
                            </p:stCondLst>
                            <p:childTnLst>
                              <p:par>
                                <p:cTn id="16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2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3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4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5" fill="hold">
                            <p:stCondLst>
                              <p:cond delay="500"/>
                            </p:stCondLst>
                            <p:childTnLst>
                              <p:par>
                                <p:cTn id="16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8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9" fill="hold">
                            <p:stCondLst>
                              <p:cond delay="1000"/>
                            </p:stCondLst>
                            <p:childTnLst>
                              <p:par>
                                <p:cTn id="16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2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3" fill="hold">
                      <p:stCondLst>
                        <p:cond delay="indefinite"/>
                      </p:stCondLst>
                      <p:childTnLst>
                        <p:par>
                          <p:cTn id="1664" fill="hold">
                            <p:stCondLst>
                              <p:cond delay="0"/>
                            </p:stCondLst>
                            <p:childTnLst>
                              <p:par>
                                <p:cTn id="166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7" fill="hold">
                      <p:stCondLst>
                        <p:cond delay="indefinite"/>
                      </p:stCondLst>
                      <p:childTnLst>
                        <p:par>
                          <p:cTn id="1668" fill="hold">
                            <p:stCondLst>
                              <p:cond delay="0"/>
                            </p:stCondLst>
                            <p:childTnLst>
                              <p:par>
                                <p:cTn id="166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1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2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3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6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7" fill="hold">
                            <p:stCondLst>
                              <p:cond delay="1000"/>
                            </p:stCondLst>
                            <p:childTnLst>
                              <p:par>
                                <p:cTn id="167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9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2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5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88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3" fill="hold">
                      <p:stCondLst>
                        <p:cond delay="indefinite"/>
                      </p:stCondLst>
                      <p:childTnLst>
                        <p:par>
                          <p:cTn id="1694" fill="hold">
                            <p:stCondLst>
                              <p:cond delay="0"/>
                            </p:stCondLst>
                            <p:childTnLst>
                              <p:par>
                                <p:cTn id="169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8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99" dur="500" tmFilter="0, 0; .2, .5; .8, .5; 1, 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00" dur="250" autoRev="1" fill="hold"/>
                                        <p:tgtEl>
                                          <p:spTgt spid="19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0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0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4" fill="hold">
                      <p:stCondLst>
                        <p:cond delay="indefinite"/>
                      </p:stCondLst>
                      <p:childTnLst>
                        <p:par>
                          <p:cTn id="1705" fill="hold">
                            <p:stCondLst>
                              <p:cond delay="0"/>
                            </p:stCondLst>
                            <p:childTnLst>
                              <p:par>
                                <p:cTn id="1706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8" fill="hold">
                      <p:stCondLst>
                        <p:cond delay="indefinite"/>
                      </p:stCondLst>
                      <p:childTnLst>
                        <p:par>
                          <p:cTn id="1709" fill="hold">
                            <p:stCondLst>
                              <p:cond delay="0"/>
                            </p:stCondLst>
                            <p:childTnLst>
                              <p:par>
                                <p:cTn id="17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2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3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4" dur="500" tmFilter="0, 0; .2, .5; .8, .5; 1, 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15" dur="250" autoRev="1" fill="hold"/>
                                        <p:tgtEl>
                                          <p:spTgt spid="1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6" fill="hold">
                      <p:stCondLst>
                        <p:cond delay="indefinite"/>
                      </p:stCondLst>
                      <p:childTnLst>
                        <p:par>
                          <p:cTn id="1717" fill="hold">
                            <p:stCondLst>
                              <p:cond delay="0"/>
                            </p:stCondLst>
                            <p:childTnLst>
                              <p:par>
                                <p:cTn id="17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0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1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2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3" fill="hold">
                      <p:stCondLst>
                        <p:cond delay="indefinite"/>
                      </p:stCondLst>
                      <p:childTnLst>
                        <p:par>
                          <p:cTn id="1724" fill="hold">
                            <p:stCondLst>
                              <p:cond delay="0"/>
                            </p:stCondLst>
                            <p:childTnLst>
                              <p:par>
                                <p:cTn id="17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7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8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9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0" fill="hold">
                            <p:stCondLst>
                              <p:cond delay="500"/>
                            </p:stCondLst>
                            <p:childTnLst>
                              <p:par>
                                <p:cTn id="17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3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4" fill="hold">
                            <p:stCondLst>
                              <p:cond delay="1000"/>
                            </p:stCondLst>
                            <p:childTnLst>
                              <p:par>
                                <p:cTn id="17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8" fill="hold">
                      <p:stCondLst>
                        <p:cond delay="indefinite"/>
                      </p:stCondLst>
                      <p:childTnLst>
                        <p:par>
                          <p:cTn id="1739" fill="hold">
                            <p:stCondLst>
                              <p:cond delay="0"/>
                            </p:stCondLst>
                            <p:childTnLst>
                              <p:par>
                                <p:cTn id="174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2" fill="hold">
                      <p:stCondLst>
                        <p:cond delay="indefinite"/>
                      </p:stCondLst>
                      <p:childTnLst>
                        <p:par>
                          <p:cTn id="1743" fill="hold">
                            <p:stCondLst>
                              <p:cond delay="0"/>
                            </p:stCondLst>
                            <p:childTnLst>
                              <p:par>
                                <p:cTn id="174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6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7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8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1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2" fill="hold">
                            <p:stCondLst>
                              <p:cond delay="1000"/>
                            </p:stCondLst>
                            <p:childTnLst>
                              <p:par>
                                <p:cTn id="175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4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57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0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3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6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1" fill="hold">
                      <p:stCondLst>
                        <p:cond delay="indefinite"/>
                      </p:stCondLst>
                      <p:childTnLst>
                        <p:par>
                          <p:cTn id="1772" fill="hold">
                            <p:stCondLst>
                              <p:cond delay="0"/>
                            </p:stCondLst>
                            <p:childTnLst>
                              <p:par>
                                <p:cTn id="177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6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7" dur="500" tmFilter="0, 0; .2, .5; .8, .5; 1, 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78" dur="250" autoRev="1" fill="hold"/>
                                        <p:tgtEl>
                                          <p:spTgt spid="17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7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81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2" fill="hold">
                      <p:stCondLst>
                        <p:cond delay="indefinite"/>
                      </p:stCondLst>
                      <p:childTnLst>
                        <p:par>
                          <p:cTn id="1783" fill="hold">
                            <p:stCondLst>
                              <p:cond delay="0"/>
                            </p:stCondLst>
                            <p:childTnLst>
                              <p:par>
                                <p:cTn id="1784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6" fill="hold">
                      <p:stCondLst>
                        <p:cond delay="indefinite"/>
                      </p:stCondLst>
                      <p:childTnLst>
                        <p:par>
                          <p:cTn id="1787" fill="hold">
                            <p:stCondLst>
                              <p:cond delay="0"/>
                            </p:stCondLst>
                            <p:childTnLst>
                              <p:par>
                                <p:cTn id="1788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0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1" presetID="26" presetClass="emph" presetSubtype="0" repeatCount="4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92" dur="500" tmFilter="0, 0; .2, .5; .8, .5; 1, 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93" dur="250" autoRev="1" fill="hold"/>
                                        <p:tgtEl>
                                          <p:spTgt spid="1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4" fill="hold">
                      <p:stCondLst>
                        <p:cond delay="indefinite"/>
                      </p:stCondLst>
                      <p:childTnLst>
                        <p:par>
                          <p:cTn id="1795" fill="hold">
                            <p:stCondLst>
                              <p:cond delay="0"/>
                            </p:stCondLst>
                            <p:childTnLst>
                              <p:par>
                                <p:cTn id="179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8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9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0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1" fill="hold">
                      <p:stCondLst>
                        <p:cond delay="indefinite"/>
                      </p:stCondLst>
                      <p:childTnLst>
                        <p:par>
                          <p:cTn id="1802" fill="hold">
                            <p:stCondLst>
                              <p:cond delay="0"/>
                            </p:stCondLst>
                            <p:childTnLst>
                              <p:par>
                                <p:cTn id="180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5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6" dur="50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7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8" fill="hold">
                            <p:stCondLst>
                              <p:cond delay="500"/>
                            </p:stCondLst>
                            <p:childTnLst>
                              <p:par>
                                <p:cTn id="18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1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8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5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6" fill="hold">
                      <p:stCondLst>
                        <p:cond delay="indefinite"/>
                      </p:stCondLst>
                      <p:childTnLst>
                        <p:par>
                          <p:cTn id="1817" fill="hold">
                            <p:stCondLst>
                              <p:cond delay="0"/>
                            </p:stCondLst>
                            <p:childTnLst>
                              <p:par>
                                <p:cTn id="1818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0" fill="hold">
                      <p:stCondLst>
                        <p:cond delay="indefinite"/>
                      </p:stCondLst>
                      <p:childTnLst>
                        <p:par>
                          <p:cTn id="1821" fill="hold">
                            <p:stCondLst>
                              <p:cond delay="0"/>
                            </p:stCondLst>
                            <p:childTnLst>
                              <p:par>
                                <p:cTn id="182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4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5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26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9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0" fill="hold">
                            <p:stCondLst>
                              <p:cond delay="1000"/>
                            </p:stCondLst>
                            <p:childTnLst>
                              <p:par>
                                <p:cTn id="18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2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5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8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1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4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6" fill="hold">
                      <p:stCondLst>
                        <p:cond delay="indefinite"/>
                      </p:stCondLst>
                      <p:childTnLst>
                        <p:par>
                          <p:cTn id="1847" fill="hold">
                            <p:stCondLst>
                              <p:cond delay="0"/>
                            </p:stCondLst>
                            <p:childTnLst>
                              <p:par>
                                <p:cTn id="18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1" fill="hold">
                      <p:stCondLst>
                        <p:cond delay="indefinite"/>
                      </p:stCondLst>
                      <p:childTnLst>
                        <p:par>
                          <p:cTn id="1852" fill="hold">
                            <p:stCondLst>
                              <p:cond delay="0"/>
                            </p:stCondLst>
                            <p:childTnLst>
                              <p:par>
                                <p:cTn id="18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5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6" fill="hold">
                            <p:stCondLst>
                              <p:cond delay="500"/>
                            </p:stCondLst>
                            <p:childTnLst>
                              <p:par>
                                <p:cTn id="1857" presetID="6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3.08642E-6 L 0.04357 -0.03951 L 0.0776 -0.07716 L 0.10399 -0.11297 L 0.12916 -0.15741 L 0.16736 -0.22593 L 0.19722 -0.29105 L 0.21944 -0.33889 L 0.26458 -0.44044 L 0.29791 -0.52099 L 0.325 -0.59044 L 0.35277 -0.6679 L 0.40625 -0.81605 " pathEditMode="relative" rAng="0" ptsTypes="FFFFFFFFFFFAF">
                                      <p:cBhvr>
                                        <p:cTn id="1858" dur="60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13" y="-40802"/>
                                    </p:animMotion>
                                  </p:childTnLst>
                                </p:cTn>
                              </p:par>
                              <p:par>
                                <p:cTn id="18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1" dur="5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2" fill="hold">
                      <p:stCondLst>
                        <p:cond delay="indefinite"/>
                      </p:stCondLst>
                      <p:childTnLst>
                        <p:par>
                          <p:cTn id="1863" fill="hold">
                            <p:stCondLst>
                              <p:cond delay="0"/>
                            </p:stCondLst>
                            <p:childTnLst>
                              <p:par>
                                <p:cTn id="186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65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7" fill="hold">
                      <p:stCondLst>
                        <p:cond delay="indefinite"/>
                      </p:stCondLst>
                      <p:childTnLst>
                        <p:par>
                          <p:cTn id="1868" fill="hold">
                            <p:stCondLst>
                              <p:cond delay="0"/>
                            </p:stCondLst>
                            <p:childTnLst>
                              <p:par>
                                <p:cTn id="18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71" dur="5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2" fill="hold">
                      <p:stCondLst>
                        <p:cond delay="indefinite"/>
                      </p:stCondLst>
                      <p:childTnLst>
                        <p:par>
                          <p:cTn id="1873" fill="hold">
                            <p:stCondLst>
                              <p:cond delay="0"/>
                            </p:stCondLst>
                            <p:childTnLst>
                              <p:par>
                                <p:cTn id="18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6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8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1" grpId="0" animBg="1"/>
      <p:bldP spid="621" grpId="1" animBg="1"/>
      <p:bldP spid="622" grpId="0" animBg="1"/>
      <p:bldP spid="622" grpId="1" animBg="1"/>
      <p:bldP spid="623" grpId="0" animBg="1"/>
      <p:bldP spid="623" grpId="1" animBg="1"/>
      <p:bldP spid="624" grpId="0" animBg="1"/>
      <p:bldP spid="624" grpId="1" animBg="1"/>
      <p:bldP spid="625" grpId="0" animBg="1"/>
      <p:bldP spid="625" grpId="1" animBg="1"/>
      <p:bldP spid="626" grpId="0" animBg="1"/>
      <p:bldP spid="626" grpId="1" animBg="1"/>
      <p:bldP spid="643" grpId="0"/>
      <p:bldP spid="644" grpId="0" animBg="1"/>
      <p:bldP spid="654" grpId="0"/>
      <p:bldP spid="655" grpId="0"/>
      <p:bldP spid="656" grpId="0"/>
      <p:bldP spid="657" grpId="0" animBg="1"/>
      <p:bldP spid="657" grpId="1" animBg="1"/>
      <p:bldP spid="658" grpId="0"/>
      <p:bldP spid="659" grpId="0"/>
      <p:bldP spid="660" grpId="0"/>
      <p:bldP spid="661" grpId="0"/>
      <p:bldP spid="662" grpId="0"/>
      <p:bldP spid="663" grpId="0"/>
      <p:bldP spid="664" grpId="0" animBg="1"/>
      <p:bldP spid="664" grpId="1" animBg="1"/>
      <p:bldP spid="665" grpId="0"/>
      <p:bldP spid="666" grpId="0"/>
      <p:bldP spid="667" grpId="0"/>
      <p:bldP spid="668" grpId="0"/>
      <p:bldP spid="669" grpId="0"/>
      <p:bldP spid="670" grpId="0"/>
      <p:bldP spid="677" grpId="0" animBg="1"/>
      <p:bldP spid="677" grpId="1" animBg="1"/>
      <p:bldP spid="690" grpId="0"/>
      <p:bldP spid="690" grpId="1"/>
      <p:bldP spid="691" grpId="0"/>
      <p:bldP spid="691" grpId="1"/>
      <p:bldP spid="692" grpId="0"/>
      <p:bldP spid="692" grpId="1"/>
      <p:bldP spid="693" grpId="0"/>
      <p:bldP spid="693" grpId="1"/>
      <p:bldP spid="694" grpId="0"/>
      <p:bldP spid="694" grpId="1"/>
      <p:bldP spid="695" grpId="0"/>
      <p:bldP spid="699" grpId="0"/>
      <p:bldP spid="699" grpId="1"/>
      <p:bldP spid="700" grpId="0"/>
      <p:bldP spid="700" grpId="1"/>
      <p:bldP spid="701" grpId="0"/>
      <p:bldP spid="701" grpId="1"/>
      <p:bldP spid="702" grpId="0"/>
      <p:bldP spid="702" grpId="1"/>
      <p:bldP spid="703" grpId="0"/>
      <p:bldP spid="703" grpId="1"/>
      <p:bldP spid="704" grpId="0"/>
      <p:bldP spid="708" grpId="0"/>
      <p:bldP spid="708" grpId="1"/>
      <p:bldP spid="709" grpId="0"/>
      <p:bldP spid="709" grpId="1"/>
      <p:bldP spid="710" grpId="0"/>
      <p:bldP spid="710" grpId="1"/>
      <p:bldP spid="711" grpId="0"/>
      <p:bldP spid="711" grpId="1"/>
      <p:bldP spid="712" grpId="0"/>
      <p:bldP spid="712" grpId="1"/>
      <p:bldP spid="713" grpId="0"/>
      <p:bldP spid="717" grpId="0"/>
      <p:bldP spid="717" grpId="1"/>
      <p:bldP spid="718" grpId="0"/>
      <p:bldP spid="718" grpId="1"/>
      <p:bldP spid="719" grpId="0"/>
      <p:bldP spid="719" grpId="1"/>
      <p:bldP spid="720" grpId="0"/>
      <p:bldP spid="720" grpId="1"/>
      <p:bldP spid="721" grpId="0"/>
      <p:bldP spid="721" grpId="1"/>
      <p:bldP spid="722" grpId="0"/>
      <p:bldP spid="726" grpId="0"/>
      <p:bldP spid="726" grpId="1"/>
      <p:bldP spid="727" grpId="0"/>
      <p:bldP spid="727" grpId="1"/>
      <p:bldP spid="728" grpId="0"/>
      <p:bldP spid="728" grpId="1"/>
      <p:bldP spid="729" grpId="0"/>
      <p:bldP spid="729" grpId="1"/>
      <p:bldP spid="730" grpId="0"/>
      <p:bldP spid="730" grpId="1"/>
      <p:bldP spid="731" grpId="0"/>
      <p:bldP spid="735" grpId="0"/>
      <p:bldP spid="735" grpId="1"/>
      <p:bldP spid="736" grpId="0"/>
      <p:bldP spid="736" grpId="1"/>
      <p:bldP spid="737" grpId="0"/>
      <p:bldP spid="737" grpId="1"/>
      <p:bldP spid="738" grpId="0"/>
      <p:bldP spid="738" grpId="1"/>
      <p:bldP spid="739" grpId="0"/>
      <p:bldP spid="739" grpId="1"/>
      <p:bldP spid="740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2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119" grpId="0" animBg="1"/>
      <p:bldP spid="119" grpId="1" animBg="1"/>
      <p:bldP spid="119" grpId="2" animBg="1"/>
      <p:bldP spid="122" grpId="0" animBg="1"/>
      <p:bldP spid="122" grpId="1" animBg="1"/>
      <p:bldP spid="122" grpId="2" animBg="1"/>
      <p:bldP spid="123" grpId="0" animBg="1"/>
      <p:bldP spid="123" grpId="1" animBg="1"/>
      <p:bldP spid="123" grpId="2" animBg="1"/>
      <p:bldP spid="125" grpId="0" animBg="1"/>
      <p:bldP spid="125" grpId="1" animBg="1"/>
      <p:bldP spid="125" grpId="2" animBg="1"/>
      <p:bldP spid="126" grpId="0" animBg="1"/>
      <p:bldP spid="126" grpId="1" animBg="1"/>
      <p:bldP spid="126" grpId="2" animBg="1"/>
      <p:bldP spid="127" grpId="0" animBg="1"/>
      <p:bldP spid="127" grpId="1" animBg="1"/>
      <p:bldP spid="127" grpId="2" animBg="1"/>
      <p:bldP spid="128" grpId="0" animBg="1"/>
      <p:bldP spid="128" grpId="1" animBg="1"/>
      <p:bldP spid="128" grpId="2" animBg="1"/>
      <p:bldP spid="135" grpId="0" animBg="1"/>
      <p:bldP spid="135" grpId="1" animBg="1"/>
      <p:bldP spid="135" grpId="2" animBg="1"/>
      <p:bldP spid="136" grpId="0" animBg="1"/>
      <p:bldP spid="136" grpId="1" animBg="1"/>
      <p:bldP spid="136" grpId="2" animBg="1"/>
      <p:bldP spid="140" grpId="0" animBg="1"/>
      <p:bldP spid="140" grpId="1" animBg="1"/>
      <p:bldP spid="140" grpId="2" animBg="1"/>
      <p:bldP spid="141" grpId="0" animBg="1"/>
      <p:bldP spid="141" grpId="1" animBg="1"/>
      <p:bldP spid="141" grpId="2" animBg="1"/>
      <p:bldP spid="144" grpId="0"/>
      <p:bldP spid="145" grpId="0"/>
      <p:bldP spid="146" grpId="0"/>
      <p:bldP spid="147" grpId="0"/>
      <p:bldP spid="148" grpId="0"/>
      <p:bldP spid="152" grpId="0"/>
      <p:bldP spid="155" grpId="0"/>
      <p:bldP spid="156" grpId="0"/>
      <p:bldP spid="157" grpId="0"/>
      <p:bldP spid="161" grpId="0"/>
      <p:bldP spid="165" grpId="0"/>
      <p:bldP spid="169" grpId="0"/>
      <p:bldP spid="173" grpId="0"/>
      <p:bldP spid="178" grpId="0" animBg="1"/>
      <p:bldP spid="178" grpId="1" animBg="1"/>
      <p:bldP spid="178" grpId="2" animBg="1"/>
      <p:bldP spid="181" grpId="0"/>
      <p:bldP spid="182" grpId="0" animBg="1"/>
      <p:bldP spid="183" grpId="0" animBg="1"/>
      <p:bldP spid="184" grpId="0" animBg="1"/>
      <p:bldP spid="185" grpId="0" animBg="1"/>
      <p:bldP spid="186" grpId="0" animBg="1"/>
      <p:bldP spid="187" grpId="0" animBg="1"/>
      <p:bldP spid="188" grpId="0" animBg="1"/>
      <p:bldP spid="189" grpId="0" animBg="1"/>
      <p:bldP spid="190" grpId="0"/>
      <p:bldP spid="174" grpId="0" animBg="1"/>
      <p:bldP spid="174" grpId="1" animBg="1"/>
      <p:bldP spid="174" grpId="2" animBg="1"/>
      <p:bldP spid="192" grpId="0" animBg="1"/>
      <p:bldP spid="192" grpId="1" animBg="1"/>
      <p:bldP spid="192" grpId="2" animBg="1"/>
      <p:bldP spid="134" grpId="0" animBg="1"/>
      <p:bldP spid="134" grpId="1" animBg="1"/>
      <p:bldP spid="134" grpId="2" animBg="1"/>
      <p:bldP spid="209" grpId="0"/>
      <p:bldP spid="227" grpId="0"/>
      <p:bldP spid="229" grpId="0"/>
      <p:bldP spid="230" grpId="0"/>
      <p:bldP spid="231" grpId="0"/>
      <p:bldP spid="349" grpId="0" animBg="1"/>
      <p:bldP spid="349" grpId="1" animBg="1"/>
      <p:bldP spid="351" grpId="0"/>
      <p:bldP spid="351" grpId="1"/>
      <p:bldP spid="369" grpId="0"/>
      <p:bldP spid="369" grpId="1"/>
      <p:bldP spid="370" grpId="0"/>
      <p:bldP spid="370" grpId="1"/>
      <p:bldP spid="371" grpId="0"/>
      <p:bldP spid="371" grpId="1"/>
      <p:bldP spid="372" grpId="0"/>
      <p:bldP spid="372" grpId="1"/>
      <p:bldP spid="373" grpId="0"/>
      <p:bldP spid="373" grpId="1"/>
      <p:bldP spid="380" grpId="0"/>
      <p:bldP spid="380" grpId="1"/>
      <p:bldP spid="381" grpId="0"/>
      <p:bldP spid="381" grpId="1"/>
      <p:bldP spid="382" grpId="0"/>
      <p:bldP spid="382" grpId="1"/>
      <p:bldP spid="384" grpId="0"/>
      <p:bldP spid="384" grpId="1"/>
      <p:bldP spid="385" grpId="0"/>
      <p:bldP spid="385" grpId="1"/>
      <p:bldP spid="8" grpId="0" animBg="1"/>
      <p:bldP spid="8" grpId="1" animBg="1"/>
      <p:bldP spid="31" grpId="0"/>
      <p:bldP spid="33" grpId="0"/>
      <p:bldP spid="34" grpId="0"/>
      <p:bldP spid="35" grpId="0"/>
      <p:bldP spid="36" grpId="0"/>
      <p:bldP spid="37" grpId="0"/>
      <p:bldP spid="151" grpId="0"/>
      <p:bldP spid="376" grpId="0" animBg="1"/>
      <p:bldP spid="376" grpId="1" animBg="1"/>
      <p:bldP spid="376" grpId="2" animBg="1"/>
      <p:bldP spid="124" grpId="0"/>
      <p:bldP spid="130" grpId="0"/>
      <p:bldP spid="132" grpId="0"/>
      <p:bldP spid="137" grpId="0"/>
      <p:bldP spid="142" grpId="0"/>
      <p:bldP spid="175" grpId="0"/>
      <p:bldP spid="193" grpId="0"/>
      <p:bldP spid="377" grpId="0" animBg="1"/>
      <p:bldP spid="377" grpId="1" animBg="1"/>
      <p:bldP spid="377" grpId="2" animBg="1"/>
      <p:bldP spid="129" grpId="0"/>
      <p:bldP spid="131" grpId="0"/>
      <p:bldP spid="133" grpId="0"/>
      <p:bldP spid="138" grpId="0"/>
      <p:bldP spid="143" grpId="0"/>
      <p:bldP spid="179" grpId="0"/>
      <p:bldP spid="139" grpId="0"/>
      <p:bldP spid="238" grpId="0" animBg="1"/>
      <p:bldP spid="238" grpId="1" animBg="1"/>
      <p:bldP spid="254" grpId="0" animBg="1"/>
      <p:bldP spid="254" grpId="1" animBg="1"/>
      <p:bldP spid="246" grpId="0" animBg="1"/>
      <p:bldP spid="246" grpId="1" animBg="1"/>
      <p:bldP spid="262" grpId="0" animBg="1"/>
      <p:bldP spid="262" grpId="1" animBg="1"/>
      <p:bldP spid="270" grpId="0" animBg="1"/>
      <p:bldP spid="270" grpId="1" animBg="1"/>
      <p:bldP spid="278" grpId="0" animBg="1"/>
      <p:bldP spid="278" grpId="1" animBg="1"/>
      <p:bldP spid="374" grpId="0" animBg="1"/>
      <p:bldP spid="375" grpId="0" animBg="1"/>
      <p:bldP spid="375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/>
          <p:cNvSpPr txBox="1"/>
          <p:nvPr/>
        </p:nvSpPr>
        <p:spPr>
          <a:xfrm>
            <a:off x="1790700" y="2187029"/>
            <a:ext cx="5562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 smtClean="0">
                <a:solidFill>
                  <a:schemeClr val="bg1"/>
                </a:solidFill>
              </a:rPr>
              <a:t>Thank You</a:t>
            </a:r>
            <a:endParaRPr 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426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3234134" y="2033141"/>
            <a:ext cx="267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 smtClean="0">
                <a:solidFill>
                  <a:prstClr val="black"/>
                </a:solidFill>
              </a:rPr>
              <a:t>Module_32</a:t>
            </a:r>
          </a:p>
        </p:txBody>
      </p:sp>
    </p:spTree>
    <p:extLst>
      <p:ext uri="{BB962C8B-B14F-4D97-AF65-F5344CB8AC3E}">
        <p14:creationId xmlns:p14="http://schemas.microsoft.com/office/powerpoint/2010/main" val="399707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44383" y="209550"/>
            <a:ext cx="4108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u="sng" cap="all" dirty="0">
                <a:solidFill>
                  <a:srgbClr val="0000FF"/>
                </a:solidFill>
                <a:latin typeface="Book Antiqua" pitchFamily="18" charset="0"/>
              </a:rPr>
              <a:t>Introduction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555264" y="876984"/>
            <a:ext cx="18870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cap="all" dirty="0" err="1">
                <a:solidFill>
                  <a:srgbClr val="FF0000"/>
                </a:solidFill>
                <a:latin typeface="Book Antiqua" pitchFamily="18" charset="0"/>
              </a:rPr>
              <a:t>O</a:t>
            </a:r>
            <a:r>
              <a:rPr lang="en-US" sz="2400" b="1" u="sng" dirty="0" err="1">
                <a:solidFill>
                  <a:srgbClr val="FF0000"/>
                </a:solidFill>
                <a:latin typeface="Book Antiqua" pitchFamily="18" charset="0"/>
              </a:rPr>
              <a:t>give</a:t>
            </a:r>
            <a:r>
              <a:rPr lang="en-US" sz="2400" b="1" u="sng" dirty="0">
                <a:solidFill>
                  <a:srgbClr val="FF0000"/>
                </a:solidFill>
                <a:latin typeface="Book Antiqua" pitchFamily="18" charset="0"/>
              </a:rPr>
              <a:t> curve</a:t>
            </a:r>
            <a:endParaRPr lang="en-US" sz="2400" b="1" u="sng" cap="all" dirty="0">
              <a:solidFill>
                <a:srgbClr val="FF0000"/>
              </a:solidFill>
              <a:latin typeface="Book Antiqua" pitchFamily="18" charset="0"/>
            </a:endParaRPr>
          </a:p>
        </p:txBody>
      </p:sp>
      <p:sp>
        <p:nvSpPr>
          <p:cNvPr id="4" name="Cloud 3"/>
          <p:cNvSpPr/>
          <p:nvPr/>
        </p:nvSpPr>
        <p:spPr bwMode="auto">
          <a:xfrm rot="10800000" flipH="1" flipV="1">
            <a:off x="5620142" y="1276351"/>
            <a:ext cx="3272420" cy="980822"/>
          </a:xfrm>
          <a:prstGeom prst="cloud">
            <a:avLst/>
          </a:prstGeom>
          <a:solidFill>
            <a:srgbClr val="9879CB">
              <a:lumMod val="50000"/>
            </a:srgbClr>
          </a:solidFill>
          <a:ln w="19050" cap="flat" cmpd="sng" algn="ctr">
            <a:solidFill>
              <a:srgbClr val="000000">
                <a:lumMod val="95000"/>
                <a:lumOff val="5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347" tIns="45669" rIns="91347" bIns="45669" numCol="1" rtlCol="0" anchor="t" anchorCtr="0" compatLnSpc="1">
            <a:prstTxWarp prst="textNoShape">
              <a:avLst/>
            </a:prstTxWarp>
          </a:bodyPr>
          <a:lstStyle/>
          <a:p>
            <a:pPr algn="ctr" defTabSz="913464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kern="0" dirty="0">
              <a:solidFill>
                <a:prstClr val="white"/>
              </a:solidFill>
              <a:latin typeface="Bookman Old Style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0" y="1482869"/>
            <a:ext cx="3729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prstClr val="white"/>
                </a:solidFill>
                <a:latin typeface="Comic Sans MS" pitchFamily="66" charset="0"/>
                <a:sym typeface="Symbol"/>
              </a:rPr>
              <a:t>There are two types</a:t>
            </a:r>
          </a:p>
          <a:p>
            <a:pPr algn="ctr"/>
            <a:r>
              <a:rPr lang="en-US" sz="2000" b="1" dirty="0">
                <a:solidFill>
                  <a:prstClr val="white"/>
                </a:solidFill>
                <a:latin typeface="Comic Sans MS" pitchFamily="66" charset="0"/>
                <a:sym typeface="Symbol"/>
              </a:rPr>
              <a:t>Of curve</a:t>
            </a:r>
            <a:endParaRPr lang="en-US" sz="2000" b="1" dirty="0">
              <a:solidFill>
                <a:prstClr val="white"/>
              </a:solidFill>
              <a:latin typeface="Comic Sans MS" pitchFamily="66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2600739" y="1338649"/>
            <a:ext cx="1828800" cy="138550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 flipV="1">
            <a:off x="4419600" y="1338649"/>
            <a:ext cx="1752600" cy="138550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255644" y="2731353"/>
            <a:ext cx="2723277" cy="830997"/>
          </a:xfrm>
          <a:prstGeom prst="rect">
            <a:avLst/>
          </a:prstGeom>
          <a:solidFill>
            <a:srgbClr val="99CCFF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More than type 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frequency curve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843713" y="2731353"/>
            <a:ext cx="2723277" cy="830997"/>
          </a:xfrm>
          <a:prstGeom prst="rect">
            <a:avLst/>
          </a:prstGeom>
          <a:solidFill>
            <a:srgbClr val="99CCFF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Less than type 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frequency curve</a:t>
            </a:r>
          </a:p>
        </p:txBody>
      </p:sp>
    </p:spTree>
    <p:extLst>
      <p:ext uri="{BB962C8B-B14F-4D97-AF65-F5344CB8AC3E}">
        <p14:creationId xmlns:p14="http://schemas.microsoft.com/office/powerpoint/2010/main" val="1489845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  <p:bldP spid="4" grpId="1" animBg="1"/>
      <p:bldP spid="5" grpId="0"/>
      <p:bldP spid="5" grpId="1"/>
      <p:bldP spid="1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3041" y="243840"/>
            <a:ext cx="7235455" cy="5847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EX 14.4 (1)The following distribution gives the daily income of 50 workers of a factory.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813751"/>
              </p:ext>
            </p:extLst>
          </p:nvPr>
        </p:nvGraphicFramePr>
        <p:xfrm>
          <a:off x="674415" y="870263"/>
          <a:ext cx="7620000" cy="645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latin typeface="Bookman Old Style" pitchFamily="18" charset="0"/>
                        </a:rPr>
                        <a:t>Daily</a:t>
                      </a:r>
                      <a:r>
                        <a:rPr lang="en-US" sz="1200" b="1" baseline="0" dirty="0" smtClean="0">
                          <a:latin typeface="Bookman Old Style" pitchFamily="18" charset="0"/>
                        </a:rPr>
                        <a:t> income (in </a:t>
                      </a:r>
                      <a:r>
                        <a:rPr lang="en-US" sz="1200" b="1" baseline="0" dirty="0" err="1" smtClean="0">
                          <a:latin typeface="Bookman Old Style" pitchFamily="18" charset="0"/>
                        </a:rPr>
                        <a:t>Rs</a:t>
                      </a:r>
                      <a:r>
                        <a:rPr lang="en-US" sz="1200" b="1" baseline="0" dirty="0" smtClean="0">
                          <a:latin typeface="Bookman Old Style" pitchFamily="18" charset="0"/>
                        </a:rPr>
                        <a:t>)</a:t>
                      </a:r>
                      <a:endParaRPr lang="en-US" sz="1200" b="1" dirty="0">
                        <a:latin typeface="Bookman Old Style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 smtClean="0"/>
                        <a:t>100</a:t>
                      </a:r>
                      <a:r>
                        <a:rPr lang="en-US" sz="1200" b="1" baseline="0" dirty="0" smtClean="0"/>
                        <a:t> - 120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120 - 140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140</a:t>
                      </a:r>
                      <a:r>
                        <a:rPr lang="en-US" sz="1200" b="1" baseline="0" dirty="0" smtClean="0"/>
                        <a:t> - 160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160 - 180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180 - 200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latin typeface="Bookman Old Style" pitchFamily="18" charset="0"/>
                        </a:rPr>
                        <a:t>Numbers of</a:t>
                      </a:r>
                      <a:r>
                        <a:rPr lang="en-US" sz="1200" b="1" baseline="0" dirty="0" smtClean="0">
                          <a:latin typeface="Bookman Old Style" pitchFamily="18" charset="0"/>
                        </a:rPr>
                        <a:t> </a:t>
                      </a:r>
                      <a:r>
                        <a:rPr lang="en-US" sz="1200" b="1" dirty="0" smtClean="0">
                          <a:latin typeface="Bookman Old Style" pitchFamily="18" charset="0"/>
                        </a:rPr>
                        <a:t>workers</a:t>
                      </a:r>
                      <a:endParaRPr lang="en-US" sz="1200" b="1" dirty="0">
                        <a:latin typeface="Bookman Old Style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12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14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8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6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/>
                        <a:t>10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2680" y="1556137"/>
            <a:ext cx="8150770" cy="5847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Convert the distribution above to a less than type cumulative frequency </a:t>
            </a:r>
          </a:p>
          <a:p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distribution, and draw its </a:t>
            </a:r>
            <a:r>
              <a:rPr lang="en-US" sz="1600" b="1" dirty="0" err="1">
                <a:solidFill>
                  <a:srgbClr val="0000FF"/>
                </a:solidFill>
                <a:latin typeface="Bookman Old Style" pitchFamily="18" charset="0"/>
              </a:rPr>
              <a:t>ogive</a:t>
            </a:r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8730" y="2227852"/>
            <a:ext cx="625670" cy="338554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prstClr val="black"/>
                </a:solidFill>
                <a:latin typeface="Book Antiqua" pitchFamily="18" charset="0"/>
              </a:rPr>
              <a:t>Sol.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4447156"/>
              </p:ext>
            </p:extLst>
          </p:nvPr>
        </p:nvGraphicFramePr>
        <p:xfrm>
          <a:off x="914400" y="2379280"/>
          <a:ext cx="6124261" cy="1798320"/>
        </p:xfrm>
        <a:graphic>
          <a:graphicData uri="http://schemas.openxmlformats.org/drawingml/2006/table">
            <a:tbl>
              <a:tblPr firstRow="1" lastRow="1" bandRow="1">
                <a:tableStyleId>{16D9F66E-5EB9-4882-86FB-DCBF35E3C3E4}</a:tableStyleId>
              </a:tblPr>
              <a:tblGrid>
                <a:gridCol w="18114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8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99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90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 smtClean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153207" y="2343150"/>
            <a:ext cx="1455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Cumulative Frequency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54720" y="2352675"/>
            <a:ext cx="1455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Points to be plotted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35942" y="2805410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100 - 120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35942" y="3056751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120 - 140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35942" y="3336667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140 - 160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35942" y="3597533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160 - 180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35942" y="3876675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180 - 200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228975" y="28186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228975" y="306627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228975" y="33139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8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228975" y="359015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6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228975" y="38854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623049" y="280035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623049" y="36568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40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652447" y="3941814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50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34050" y="280035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(120,12)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734050" y="3085326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(140,26)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734050" y="3332202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(160,34)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734050" y="3598128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(180,40)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734050" y="3923526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(200,50)</a:t>
            </a:r>
          </a:p>
        </p:txBody>
      </p:sp>
      <p:sp>
        <p:nvSpPr>
          <p:cNvPr id="150" name="Oval Callout 149"/>
          <p:cNvSpPr/>
          <p:nvPr/>
        </p:nvSpPr>
        <p:spPr>
          <a:xfrm>
            <a:off x="5757542" y="2094426"/>
            <a:ext cx="1295400" cy="800100"/>
          </a:xfrm>
          <a:prstGeom prst="wedgeEllipseCallout">
            <a:avLst>
              <a:gd name="adj1" fmla="val -104166"/>
              <a:gd name="adj2" fmla="val 56618"/>
            </a:avLst>
          </a:prstGeom>
          <a:solidFill>
            <a:srgbClr val="002060"/>
          </a:solidFill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3225230" y="307004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14</a:t>
            </a:r>
          </a:p>
        </p:txBody>
      </p:sp>
      <p:sp>
        <p:nvSpPr>
          <p:cNvPr id="152" name="TextBox 151"/>
          <p:cNvSpPr txBox="1"/>
          <p:nvPr/>
        </p:nvSpPr>
        <p:spPr>
          <a:xfrm>
            <a:off x="6183383" y="227898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+</a:t>
            </a:r>
          </a:p>
        </p:txBody>
      </p:sp>
      <p:sp>
        <p:nvSpPr>
          <p:cNvPr id="153" name="TextBox 152"/>
          <p:cNvSpPr txBox="1"/>
          <p:nvPr/>
        </p:nvSpPr>
        <p:spPr>
          <a:xfrm>
            <a:off x="4622144" y="2801155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12</a:t>
            </a:r>
          </a:p>
        </p:txBody>
      </p:sp>
      <p:sp>
        <p:nvSpPr>
          <p:cNvPr id="154" name="TextBox 153"/>
          <p:cNvSpPr txBox="1"/>
          <p:nvPr/>
        </p:nvSpPr>
        <p:spPr>
          <a:xfrm>
            <a:off x="6558212" y="2336800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= 26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6698973" y="2336800"/>
            <a:ext cx="60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</a:rPr>
              <a:t>26</a:t>
            </a:r>
          </a:p>
        </p:txBody>
      </p:sp>
      <p:sp>
        <p:nvSpPr>
          <p:cNvPr id="156" name="Oval Callout 155"/>
          <p:cNvSpPr/>
          <p:nvPr/>
        </p:nvSpPr>
        <p:spPr>
          <a:xfrm>
            <a:off x="5808912" y="2914650"/>
            <a:ext cx="1295400" cy="800100"/>
          </a:xfrm>
          <a:prstGeom prst="wedgeEllipseCallout">
            <a:avLst>
              <a:gd name="adj1" fmla="val -119362"/>
              <a:gd name="adj2" fmla="val -11636"/>
            </a:avLst>
          </a:prstGeom>
          <a:solidFill>
            <a:srgbClr val="002060"/>
          </a:solidFill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6285162" y="31231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prstClr val="white"/>
                </a:solidFill>
              </a:rPr>
              <a:t>+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623049" y="30472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26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3225800" y="3314700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8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6602662" y="3171051"/>
            <a:ext cx="609600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white"/>
                </a:solidFill>
              </a:rPr>
              <a:t>= 34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6743508" y="3169587"/>
            <a:ext cx="35458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</a:rPr>
              <a:t>34</a:t>
            </a:r>
            <a:endParaRPr lang="en-US" sz="1200" dirty="0">
              <a:solidFill>
                <a:prstClr val="black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123270" y="1555752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Bookman Old Style" pitchFamily="18" charset="0"/>
              </a:rPr>
              <a:t>less than type cumulative frequency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164867" y="1801943"/>
            <a:ext cx="1762705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Bookman Old Style" pitchFamily="18" charset="0"/>
              </a:rPr>
              <a:t>draw its </a:t>
            </a:r>
            <a:r>
              <a:rPr lang="en-US" sz="1600" b="1" dirty="0" err="1">
                <a:solidFill>
                  <a:srgbClr val="C00000"/>
                </a:solidFill>
                <a:latin typeface="Bookman Old Style" pitchFamily="18" charset="0"/>
              </a:rPr>
              <a:t>ogive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62" name="Rounded Rectangle 61"/>
          <p:cNvSpPr/>
          <p:nvPr/>
        </p:nvSpPr>
        <p:spPr>
          <a:xfrm>
            <a:off x="1180282" y="2397129"/>
            <a:ext cx="1263755" cy="38480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3" name="Curved Left Arrow 62"/>
          <p:cNvSpPr/>
          <p:nvPr/>
        </p:nvSpPr>
        <p:spPr>
          <a:xfrm rot="9759890" flipH="1">
            <a:off x="2021435" y="886518"/>
            <a:ext cx="566766" cy="1527386"/>
          </a:xfrm>
          <a:prstGeom prst="curvedLeftArrow">
            <a:avLst>
              <a:gd name="adj1" fmla="val 16532"/>
              <a:gd name="adj2" fmla="val 41600"/>
              <a:gd name="adj3" fmla="val 25000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834541" y="867072"/>
            <a:ext cx="1808508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sz="1200" b="1" dirty="0">
                <a:solidFill>
                  <a:srgbClr val="C00000"/>
                </a:solidFill>
                <a:latin typeface="Bookman Old Style" pitchFamily="18" charset="0"/>
              </a:rPr>
              <a:t>Daily income (in </a:t>
            </a:r>
            <a:r>
              <a:rPr lang="en-US" sz="1200" b="1" dirty="0" err="1">
                <a:solidFill>
                  <a:srgbClr val="C00000"/>
                </a:solidFill>
                <a:latin typeface="Bookman Old Style" pitchFamily="18" charset="0"/>
              </a:rPr>
              <a:t>Rs</a:t>
            </a:r>
            <a:r>
              <a:rPr lang="en-US" sz="1200" b="1" dirty="0">
                <a:solidFill>
                  <a:srgbClr val="C00000"/>
                </a:solidFill>
                <a:latin typeface="Bookman Old Style" pitchFamily="18" charset="0"/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84320" y="2364170"/>
            <a:ext cx="1455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Daily income (in </a:t>
            </a:r>
            <a:r>
              <a:rPr lang="en-US" sz="1200" b="1" dirty="0" err="1">
                <a:solidFill>
                  <a:prstClr val="black"/>
                </a:solidFill>
                <a:latin typeface="Bookman Old Style" pitchFamily="18" charset="0"/>
              </a:rPr>
              <a:t>Rs</a:t>
            </a:r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)</a:t>
            </a:r>
          </a:p>
        </p:txBody>
      </p:sp>
      <p:sp>
        <p:nvSpPr>
          <p:cNvPr id="65" name="Rounded Rectangle 64"/>
          <p:cNvSpPr/>
          <p:nvPr/>
        </p:nvSpPr>
        <p:spPr>
          <a:xfrm>
            <a:off x="2831160" y="2391104"/>
            <a:ext cx="1263755" cy="38480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6" name="Curved Left Arrow 65"/>
          <p:cNvSpPr/>
          <p:nvPr/>
        </p:nvSpPr>
        <p:spPr>
          <a:xfrm rot="8086786" flipH="1">
            <a:off x="2890065" y="874271"/>
            <a:ext cx="566766" cy="1646980"/>
          </a:xfrm>
          <a:prstGeom prst="curvedLeftArrow">
            <a:avLst>
              <a:gd name="adj1" fmla="val 16532"/>
              <a:gd name="adj2" fmla="val 41600"/>
              <a:gd name="adj3" fmla="val 25000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843967" y="1242882"/>
            <a:ext cx="1808508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sz="1200" b="1" dirty="0">
                <a:solidFill>
                  <a:srgbClr val="C00000"/>
                </a:solidFill>
                <a:latin typeface="Bookman Old Style" pitchFamily="18" charset="0"/>
              </a:rPr>
              <a:t>Numbers of workers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16270" y="2381250"/>
            <a:ext cx="1455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Numbers of workers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742656" y="2440124"/>
            <a:ext cx="4132512" cy="1371600"/>
            <a:chOff x="2961042" y="4988634"/>
            <a:chExt cx="4132512" cy="1371600"/>
          </a:xfrm>
        </p:grpSpPr>
        <p:sp>
          <p:nvSpPr>
            <p:cNvPr id="69" name="Cloud 68"/>
            <p:cNvSpPr/>
            <p:nvPr/>
          </p:nvSpPr>
          <p:spPr bwMode="auto">
            <a:xfrm rot="10800000" flipH="1" flipV="1">
              <a:off x="2961042" y="4988634"/>
              <a:ext cx="4132512" cy="1371600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247801" y="5162878"/>
              <a:ext cx="372905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We will prepare less than type cumulative frequency distribution table.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grpSp>
        <p:nvGrpSpPr>
          <p:cNvPr id="71" name="Group 70" hidden="1"/>
          <p:cNvGrpSpPr/>
          <p:nvPr/>
        </p:nvGrpSpPr>
        <p:grpSpPr>
          <a:xfrm>
            <a:off x="2730798" y="2376547"/>
            <a:ext cx="4757698" cy="1586080"/>
            <a:chOff x="2834042" y="4823534"/>
            <a:chExt cx="4757698" cy="1586080"/>
          </a:xfrm>
        </p:grpSpPr>
        <p:sp>
          <p:nvSpPr>
            <p:cNvPr id="72" name="Cloud 71"/>
            <p:cNvSpPr/>
            <p:nvPr/>
          </p:nvSpPr>
          <p:spPr bwMode="auto">
            <a:xfrm rot="10800000" flipH="1" flipV="1">
              <a:off x="2834042" y="4823534"/>
              <a:ext cx="4757698" cy="1586080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3247801" y="5162878"/>
              <a:ext cx="396822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First column will be continuous classes in this sum it is daily income (in </a:t>
              </a:r>
              <a:r>
                <a:rPr lang="en-US" sz="2000" b="1" dirty="0" err="1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Rs</a:t>
              </a:r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.)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grpSp>
        <p:nvGrpSpPr>
          <p:cNvPr id="74" name="Group 73" hidden="1"/>
          <p:cNvGrpSpPr/>
          <p:nvPr/>
        </p:nvGrpSpPr>
        <p:grpSpPr>
          <a:xfrm>
            <a:off x="4040061" y="1296302"/>
            <a:ext cx="4757698" cy="1586080"/>
            <a:chOff x="2834042" y="4823534"/>
            <a:chExt cx="4757698" cy="1586080"/>
          </a:xfrm>
        </p:grpSpPr>
        <p:sp>
          <p:nvSpPr>
            <p:cNvPr id="75" name="Cloud 74"/>
            <p:cNvSpPr/>
            <p:nvPr/>
          </p:nvSpPr>
          <p:spPr bwMode="auto">
            <a:xfrm rot="10800000" flipH="1" flipV="1">
              <a:off x="2834042" y="4823534"/>
              <a:ext cx="4757698" cy="1586080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151244" y="5089226"/>
              <a:ext cx="396822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Second column will be frequency. In this sum it is number of worker 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grpSp>
        <p:nvGrpSpPr>
          <p:cNvPr id="77" name="Group 76" hidden="1"/>
          <p:cNvGrpSpPr/>
          <p:nvPr/>
        </p:nvGrpSpPr>
        <p:grpSpPr>
          <a:xfrm>
            <a:off x="161151" y="1491126"/>
            <a:ext cx="4757698" cy="1897994"/>
            <a:chOff x="2668942" y="4810834"/>
            <a:chExt cx="4757698" cy="1897994"/>
          </a:xfrm>
        </p:grpSpPr>
        <p:sp>
          <p:nvSpPr>
            <p:cNvPr id="78" name="Cloud 77"/>
            <p:cNvSpPr/>
            <p:nvPr/>
          </p:nvSpPr>
          <p:spPr bwMode="auto">
            <a:xfrm rot="10800000" flipH="1" flipV="1">
              <a:off x="2668942" y="4810834"/>
              <a:ext cx="4757698" cy="1897994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3151244" y="5089226"/>
              <a:ext cx="390515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Third column will be less than type cumulative frequency. In this we add the frequency from Up to Down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grpSp>
        <p:nvGrpSpPr>
          <p:cNvPr id="80" name="Group 79" hidden="1"/>
          <p:cNvGrpSpPr/>
          <p:nvPr/>
        </p:nvGrpSpPr>
        <p:grpSpPr>
          <a:xfrm>
            <a:off x="240690" y="2781935"/>
            <a:ext cx="4757698" cy="1584696"/>
            <a:chOff x="2694342" y="4836234"/>
            <a:chExt cx="4757698" cy="1584696"/>
          </a:xfrm>
        </p:grpSpPr>
        <p:sp>
          <p:nvSpPr>
            <p:cNvPr id="81" name="Cloud 80"/>
            <p:cNvSpPr/>
            <p:nvPr/>
          </p:nvSpPr>
          <p:spPr bwMode="auto">
            <a:xfrm rot="10800000" flipH="1" flipV="1">
              <a:off x="2694342" y="4836234"/>
              <a:ext cx="4757698" cy="1584696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3113144" y="5101926"/>
              <a:ext cx="390515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Fourth column will be points to be plotted upper limit/cumulative frequency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667370" y="2573982"/>
            <a:ext cx="4757698" cy="1584696"/>
            <a:chOff x="2694342" y="4836234"/>
            <a:chExt cx="4757698" cy="1584696"/>
          </a:xfrm>
        </p:grpSpPr>
        <p:sp>
          <p:nvSpPr>
            <p:cNvPr id="84" name="Cloud 83"/>
            <p:cNvSpPr/>
            <p:nvPr/>
          </p:nvSpPr>
          <p:spPr bwMode="auto">
            <a:xfrm rot="10800000" flipH="1" flipV="1">
              <a:off x="2694342" y="4836234"/>
              <a:ext cx="4757698" cy="1584696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3113144" y="5101926"/>
              <a:ext cx="390515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Upper </a:t>
              </a:r>
              <a:r>
                <a:rPr lang="en-US" sz="2000" b="1" dirty="0" err="1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limit,cumulative</a:t>
              </a:r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 frequency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6640583" y="-596602"/>
            <a:ext cx="2441849" cy="400110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CEC597">
                <a:shade val="80000"/>
              </a:srgbClr>
            </a:solidFill>
            <a:prstDash val="solid"/>
          </a:ln>
          <a:effectLst>
            <a:outerShdw blurRad="50800" dist="38100" dir="5400000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kern="0" dirty="0" smtClean="0">
                <a:solidFill>
                  <a:prstClr val="black"/>
                </a:solidFill>
                <a:latin typeface="Rockwell"/>
                <a:cs typeface="Calibri" pitchFamily="34" charset="0"/>
              </a:rPr>
              <a:t>Exercise 14.4 – Q.1</a:t>
            </a:r>
            <a:endParaRPr lang="en-US" sz="2000" b="1" kern="0" dirty="0">
              <a:solidFill>
                <a:prstClr val="black"/>
              </a:solidFill>
              <a:latin typeface="Rockwell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2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3000"/>
                            </p:stCondLst>
                            <p:childTnLst>
                              <p:par>
                                <p:cTn id="96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4000"/>
                            </p:stCondLst>
                            <p:childTnLst>
                              <p:par>
                                <p:cTn id="10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0"/>
                            </p:stCondLst>
                            <p:childTnLst>
                              <p:par>
                                <p:cTn id="10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000"/>
                            </p:stCondLst>
                            <p:childTnLst>
                              <p:par>
                                <p:cTn id="173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08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7.83467E-7 L 0.14218 -0.08976 " pathEditMode="relative" rAng="0" ptsTypes="AA">
                                      <p:cBhvr>
                                        <p:cTn id="215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01" y="-4503"/>
                                    </p:animMotion>
                                  </p:childTnLst>
                                </p:cTn>
                              </p:par>
                              <p:par>
                                <p:cTn id="216" presetID="3" presetClass="emph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7" dur="2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2.97131E-6 L 0.33785 -0.14285 " pathEditMode="relative" rAng="0" ptsTypes="AA">
                                      <p:cBhvr>
                                        <p:cTn id="229" dur="2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892" y="-7158"/>
                                    </p:animMotion>
                                  </p:childTnLst>
                                </p:cTn>
                              </p:par>
                              <p:par>
                                <p:cTn id="230" presetID="3" presetClass="emph" presetSubtype="2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1" dur="2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55357E-6 L -0.22031 0.13985 " pathEditMode="relative" rAng="0" ptsTypes="AA">
                                      <p:cBhvr>
                                        <p:cTn id="243" dur="2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24" y="6977"/>
                                    </p:animMotion>
                                  </p:childTnLst>
                                </p:cTn>
                              </p:par>
                              <p:par>
                                <p:cTn id="244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5" dur="2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9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2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5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8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6" fill="hold">
                      <p:stCondLst>
                        <p:cond delay="indefinite"/>
                      </p:stCondLst>
                      <p:childTnLst>
                        <p:par>
                          <p:cTn id="267" fill="hold">
                            <p:stCondLst>
                              <p:cond delay="0"/>
                            </p:stCondLst>
                            <p:childTnLst>
                              <p:par>
                                <p:cTn id="268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70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46 -0.00155 L 0.15382 0.02716 " pathEditMode="relative" rAng="0" ptsTypes="AA">
                                      <p:cBhvr>
                                        <p:cTn id="27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09" y="1420"/>
                                    </p:animMotion>
                                  </p:childTnLst>
                                </p:cTn>
                              </p:par>
                              <p:par>
                                <p:cTn id="278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0" fill="hold">
                      <p:stCondLst>
                        <p:cond delay="indefinite"/>
                      </p:stCondLst>
                      <p:childTnLst>
                        <p:par>
                          <p:cTn id="281" fill="hold">
                            <p:stCondLst>
                              <p:cond delay="0"/>
                            </p:stCondLst>
                            <p:childTnLst>
                              <p:par>
                                <p:cTn id="2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5" fill="hold">
                      <p:stCondLst>
                        <p:cond delay="indefinite"/>
                      </p:stCondLst>
                      <p:childTnLst>
                        <p:par>
                          <p:cTn id="286" fill="hold">
                            <p:stCondLst>
                              <p:cond delay="0"/>
                            </p:stCondLst>
                            <p:childTnLst>
                              <p:par>
                                <p:cTn id="2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8.29991E-7 L 0.34357 -0.02684 " pathEditMode="relative" rAng="0" ptsTypes="AA">
                                      <p:cBhvr>
                                        <p:cTn id="291" dur="2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70" y="-1358"/>
                                    </p:animMotion>
                                  </p:childTnLst>
                                </p:cTn>
                              </p:par>
                              <p:par>
                                <p:cTn id="292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3" dur="2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4" fill="hold">
                      <p:stCondLst>
                        <p:cond delay="indefinite"/>
                      </p:stCondLst>
                      <p:childTnLst>
                        <p:par>
                          <p:cTn id="295" fill="hold">
                            <p:stCondLst>
                              <p:cond delay="0"/>
                            </p:stCondLst>
                            <p:childTnLst>
                              <p:par>
                                <p:cTn id="2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4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95062E-6 L -0.22257 0.03704 " pathEditMode="relative" rAng="0" ptsTypes="AA">
                                      <p:cBhvr>
                                        <p:cTn id="305" dur="2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28" y="1852"/>
                                    </p:animMotion>
                                  </p:childTnLst>
                                </p:cTn>
                              </p:par>
                              <p:par>
                                <p:cTn id="306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7" dur="2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8" fill="hold">
                      <p:stCondLst>
                        <p:cond delay="indefinite"/>
                      </p:stCondLst>
                      <p:childTnLst>
                        <p:par>
                          <p:cTn id="309" fill="hold">
                            <p:stCondLst>
                              <p:cond delay="0"/>
                            </p:stCondLst>
                            <p:childTnLst>
                              <p:par>
                                <p:cTn id="3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2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3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2" fill="hold">
                      <p:stCondLst>
                        <p:cond delay="indefinite"/>
                      </p:stCondLst>
                      <p:childTnLst>
                        <p:par>
                          <p:cTn id="343" fill="hold">
                            <p:stCondLst>
                              <p:cond delay="0"/>
                            </p:stCondLst>
                            <p:childTnLst>
                              <p:par>
                                <p:cTn id="34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2" fill="hold">
                      <p:stCondLst>
                        <p:cond delay="indefinite"/>
                      </p:stCondLst>
                      <p:childTnLst>
                        <p:par>
                          <p:cTn id="353" fill="hold">
                            <p:stCondLst>
                              <p:cond delay="0"/>
                            </p:stCondLst>
                            <p:childTnLst>
                              <p:par>
                                <p:cTn id="3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6" dur="5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8" dur="5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0" fill="hold">
                      <p:stCondLst>
                        <p:cond delay="indefinite"/>
                      </p:stCondLst>
                      <p:childTnLst>
                        <p:par>
                          <p:cTn id="361" fill="hold">
                            <p:stCondLst>
                              <p:cond delay="0"/>
                            </p:stCondLst>
                            <p:childTnLst>
                              <p:par>
                                <p:cTn id="36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1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31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150" grpId="0" animBg="1"/>
      <p:bldP spid="151" grpId="0"/>
      <p:bldP spid="151" grpId="1"/>
      <p:bldP spid="151" grpId="2"/>
      <p:bldP spid="151" grpId="3"/>
      <p:bldP spid="152" grpId="0"/>
      <p:bldP spid="152" grpId="1"/>
      <p:bldP spid="152" grpId="2"/>
      <p:bldP spid="153" grpId="0"/>
      <p:bldP spid="153" grpId="1"/>
      <p:bldP spid="153" grpId="2"/>
      <p:bldP spid="153" grpId="3"/>
      <p:bldP spid="154" grpId="0"/>
      <p:bldP spid="154" grpId="1"/>
      <p:bldP spid="155" grpId="0"/>
      <p:bldP spid="155" grpId="1"/>
      <p:bldP spid="155" grpId="2"/>
      <p:bldP spid="156" grpId="0" animBg="1"/>
      <p:bldP spid="157" grpId="0"/>
      <p:bldP spid="157" grpId="1"/>
      <p:bldP spid="32" grpId="0"/>
      <p:bldP spid="32" grpId="1"/>
      <p:bldP spid="32" grpId="2"/>
      <p:bldP spid="32" grpId="3"/>
      <p:bldP spid="158" grpId="0"/>
      <p:bldP spid="158" grpId="1"/>
      <p:bldP spid="158" grpId="2"/>
      <p:bldP spid="158" grpId="3"/>
      <p:bldP spid="159" grpId="0"/>
      <p:bldP spid="159" grpId="1"/>
      <p:bldP spid="160" grpId="0"/>
      <p:bldP spid="160" grpId="1"/>
      <p:bldP spid="160" grpId="2"/>
      <p:bldP spid="2" grpId="0"/>
      <p:bldP spid="2" grpId="1"/>
      <p:bldP spid="60" grpId="0"/>
      <p:bldP spid="60" grpId="1"/>
      <p:bldP spid="62" grpId="0" animBg="1"/>
      <p:bldP spid="62" grpId="1" animBg="1"/>
      <p:bldP spid="63" grpId="0" animBg="1"/>
      <p:bldP spid="63" grpId="1" animBg="1"/>
      <p:bldP spid="64" grpId="0"/>
      <p:bldP spid="64" grpId="1"/>
      <p:bldP spid="10" grpId="0"/>
      <p:bldP spid="65" grpId="0" animBg="1"/>
      <p:bldP spid="65" grpId="1" animBg="1"/>
      <p:bldP spid="66" grpId="0" animBg="1"/>
      <p:bldP spid="66" grpId="1" animBg="1"/>
      <p:bldP spid="67" grpId="0"/>
      <p:bldP spid="67" grpId="1"/>
      <p:bldP spid="11" grpId="0"/>
      <p:bldP spid="6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Tejas\new\GRAP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890" y="241302"/>
            <a:ext cx="4811713" cy="4744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720090" y="241302"/>
            <a:ext cx="0" cy="4740277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69992" y="4476750"/>
            <a:ext cx="4809376" cy="985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43840" y="4444094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</a:rPr>
              <a:t>x'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6253" y="4444094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4342" y="470713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</a:rPr>
              <a:t>y'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25184" y="4444094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120</a:t>
            </a:r>
          </a:p>
        </p:txBody>
      </p:sp>
      <p:sp>
        <p:nvSpPr>
          <p:cNvPr id="10" name="Oval 9"/>
          <p:cNvSpPr/>
          <p:nvPr/>
        </p:nvSpPr>
        <p:spPr>
          <a:xfrm flipH="1" flipV="1">
            <a:off x="1158558" y="4461989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82398" y="4444094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140</a:t>
            </a:r>
          </a:p>
        </p:txBody>
      </p:sp>
      <p:sp>
        <p:nvSpPr>
          <p:cNvPr id="16" name="Oval 15"/>
          <p:cNvSpPr/>
          <p:nvPr/>
        </p:nvSpPr>
        <p:spPr>
          <a:xfrm flipH="1" flipV="1">
            <a:off x="1615772" y="4461983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837227" y="4444094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160</a:t>
            </a:r>
          </a:p>
        </p:txBody>
      </p:sp>
      <p:sp>
        <p:nvSpPr>
          <p:cNvPr id="18" name="Oval 17"/>
          <p:cNvSpPr/>
          <p:nvPr/>
        </p:nvSpPr>
        <p:spPr>
          <a:xfrm flipH="1" flipV="1">
            <a:off x="2070601" y="4461983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296798" y="4444094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180</a:t>
            </a:r>
          </a:p>
        </p:txBody>
      </p:sp>
      <p:sp>
        <p:nvSpPr>
          <p:cNvPr id="20" name="Oval 19"/>
          <p:cNvSpPr/>
          <p:nvPr/>
        </p:nvSpPr>
        <p:spPr>
          <a:xfrm flipH="1" flipV="1">
            <a:off x="2530172" y="4457213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749227" y="4444094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200</a:t>
            </a:r>
          </a:p>
        </p:txBody>
      </p:sp>
      <p:sp>
        <p:nvSpPr>
          <p:cNvPr id="22" name="Oval 21"/>
          <p:cNvSpPr/>
          <p:nvPr/>
        </p:nvSpPr>
        <p:spPr>
          <a:xfrm flipH="1" flipV="1">
            <a:off x="2982601" y="4461991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82490" y="4444094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</a:rPr>
              <a:t>x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39883" y="407670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39883" y="3822696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10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39883" y="3578423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15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39883" y="331470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20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39883" y="307340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25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39883" y="283527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30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39883" y="259715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35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39883" y="235267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40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39883" y="209232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45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39883" y="1848048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50</a:t>
            </a:r>
          </a:p>
        </p:txBody>
      </p:sp>
      <p:grpSp>
        <p:nvGrpSpPr>
          <p:cNvPr id="44" name="Group 43"/>
          <p:cNvGrpSpPr/>
          <p:nvPr/>
        </p:nvGrpSpPr>
        <p:grpSpPr>
          <a:xfrm rot="2454635" flipV="1">
            <a:off x="782450" y="4421680"/>
            <a:ext cx="137564" cy="125352"/>
            <a:chOff x="6251575" y="2012950"/>
            <a:chExt cx="152400" cy="228600"/>
          </a:xfrm>
        </p:grpSpPr>
        <p:cxnSp>
          <p:nvCxnSpPr>
            <p:cNvPr id="38" name="Elbow Connector 37"/>
            <p:cNvCxnSpPr/>
            <p:nvPr/>
          </p:nvCxnSpPr>
          <p:spPr>
            <a:xfrm rot="16200000" flipH="1">
              <a:off x="6213475" y="2051050"/>
              <a:ext cx="228600" cy="152400"/>
            </a:xfrm>
            <a:prstGeom prst="bent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Elbow Connector 44"/>
            <p:cNvCxnSpPr/>
            <p:nvPr/>
          </p:nvCxnSpPr>
          <p:spPr>
            <a:xfrm rot="16200000" flipH="1">
              <a:off x="6213475" y="2051050"/>
              <a:ext cx="228600" cy="152400"/>
            </a:xfrm>
            <a:prstGeom prst="bent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TextBox 47"/>
          <p:cNvSpPr txBox="1"/>
          <p:nvPr/>
        </p:nvSpPr>
        <p:spPr>
          <a:xfrm>
            <a:off x="1521780" y="4655682"/>
            <a:ext cx="1963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Daily income (in </a:t>
            </a:r>
            <a:r>
              <a:rPr lang="en-US" sz="1200" b="1" dirty="0" err="1">
                <a:solidFill>
                  <a:prstClr val="black"/>
                </a:solidFill>
                <a:latin typeface="Bookman Old Style" pitchFamily="18" charset="0"/>
              </a:rPr>
              <a:t>Rs</a:t>
            </a:r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)</a:t>
            </a:r>
          </a:p>
        </p:txBody>
      </p:sp>
      <p:sp>
        <p:nvSpPr>
          <p:cNvPr id="49" name="TextBox 48"/>
          <p:cNvSpPr txBox="1"/>
          <p:nvPr/>
        </p:nvSpPr>
        <p:spPr>
          <a:xfrm rot="16200000">
            <a:off x="-653475" y="2570480"/>
            <a:ext cx="20081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No. of workers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807210" y="266204"/>
            <a:ext cx="312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</a:rPr>
              <a:t>Scale : X-axis, 1cm =Rs.10</a:t>
            </a:r>
          </a:p>
          <a:p>
            <a:r>
              <a:rPr lang="en-US" sz="1400" b="1" dirty="0">
                <a:solidFill>
                  <a:prstClr val="black"/>
                </a:solidFill>
              </a:rPr>
              <a:t>              Y-axis, 1cm = 5 workers</a:t>
            </a:r>
          </a:p>
        </p:txBody>
      </p:sp>
      <p:grpSp>
        <p:nvGrpSpPr>
          <p:cNvPr id="52" name="Group 51"/>
          <p:cNvGrpSpPr/>
          <p:nvPr/>
        </p:nvGrpSpPr>
        <p:grpSpPr>
          <a:xfrm flipH="1">
            <a:off x="1136015" y="3886202"/>
            <a:ext cx="85460" cy="90488"/>
            <a:chOff x="1717675" y="3371850"/>
            <a:chExt cx="114300" cy="114300"/>
          </a:xfrm>
        </p:grpSpPr>
        <p:sp>
          <p:nvSpPr>
            <p:cNvPr id="51" name="Oval 50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 flipH="1">
            <a:off x="1596386" y="3162308"/>
            <a:ext cx="85460" cy="90488"/>
            <a:chOff x="1717675" y="3371850"/>
            <a:chExt cx="114300" cy="114300"/>
          </a:xfrm>
        </p:grpSpPr>
        <p:sp>
          <p:nvSpPr>
            <p:cNvPr id="55" name="Oval 54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 flipH="1">
            <a:off x="2050680" y="2724158"/>
            <a:ext cx="85460" cy="90488"/>
            <a:chOff x="1717675" y="3371850"/>
            <a:chExt cx="114300" cy="114300"/>
          </a:xfrm>
        </p:grpSpPr>
        <p:sp>
          <p:nvSpPr>
            <p:cNvPr id="58" name="Oval 57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 flipH="1">
            <a:off x="2505551" y="2456498"/>
            <a:ext cx="85460" cy="90488"/>
            <a:chOff x="1717675" y="3371850"/>
            <a:chExt cx="114300" cy="114300"/>
          </a:xfrm>
        </p:grpSpPr>
        <p:sp>
          <p:nvSpPr>
            <p:cNvPr id="61" name="Oval 60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2" name="Oval 61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 flipH="1">
            <a:off x="2960422" y="1957855"/>
            <a:ext cx="85460" cy="90488"/>
            <a:chOff x="1717675" y="3371850"/>
            <a:chExt cx="114300" cy="114300"/>
          </a:xfrm>
        </p:grpSpPr>
        <p:sp>
          <p:nvSpPr>
            <p:cNvPr id="64" name="Oval 63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66" name="Straight Connector 65"/>
          <p:cNvCxnSpPr/>
          <p:nvPr/>
        </p:nvCxnSpPr>
        <p:spPr>
          <a:xfrm flipH="1">
            <a:off x="1179539" y="3213100"/>
            <a:ext cx="458126" cy="71878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H="1">
            <a:off x="1643089" y="2769394"/>
            <a:ext cx="453364" cy="43541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 flipH="1">
            <a:off x="2096452" y="2500313"/>
            <a:ext cx="454819" cy="26908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H="1">
            <a:off x="2549816" y="2005013"/>
            <a:ext cx="456274" cy="49530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680402" y="3953589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(120,12)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484471" y="3095624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(140,26)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2116319" y="2685671"/>
            <a:ext cx="899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(160,34)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2575890" y="2359878"/>
            <a:ext cx="9254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(180,40)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3038638" y="1856799"/>
            <a:ext cx="9009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(200,50)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425450" y="20066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</a:rPr>
              <a:t>y</a:t>
            </a:r>
          </a:p>
        </p:txBody>
      </p:sp>
      <p:sp>
        <p:nvSpPr>
          <p:cNvPr id="230" name="Oval 229"/>
          <p:cNvSpPr/>
          <p:nvPr/>
        </p:nvSpPr>
        <p:spPr>
          <a:xfrm flipH="1" flipV="1">
            <a:off x="696595" y="4209257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1" name="Oval 230"/>
          <p:cNvSpPr/>
          <p:nvPr/>
        </p:nvSpPr>
        <p:spPr>
          <a:xfrm flipH="1" flipV="1">
            <a:off x="699771" y="3962873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2" name="Oval 231"/>
          <p:cNvSpPr/>
          <p:nvPr/>
        </p:nvSpPr>
        <p:spPr>
          <a:xfrm flipH="1" flipV="1">
            <a:off x="699772" y="3716489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3" name="Oval 232"/>
          <p:cNvSpPr/>
          <p:nvPr/>
        </p:nvSpPr>
        <p:spPr>
          <a:xfrm flipH="1" flipV="1">
            <a:off x="696598" y="346693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4" name="Oval 233"/>
          <p:cNvSpPr/>
          <p:nvPr/>
        </p:nvSpPr>
        <p:spPr>
          <a:xfrm flipH="1" flipV="1">
            <a:off x="699774" y="3223721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5" name="Oval 234"/>
          <p:cNvSpPr/>
          <p:nvPr/>
        </p:nvSpPr>
        <p:spPr>
          <a:xfrm flipH="1" flipV="1">
            <a:off x="696600" y="2983687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6" name="Oval 235"/>
          <p:cNvSpPr/>
          <p:nvPr/>
        </p:nvSpPr>
        <p:spPr>
          <a:xfrm flipH="1" flipV="1">
            <a:off x="699776" y="2737303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7" name="Oval 236"/>
          <p:cNvSpPr/>
          <p:nvPr/>
        </p:nvSpPr>
        <p:spPr>
          <a:xfrm flipH="1" flipV="1">
            <a:off x="699777" y="2487744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8" name="Oval 237"/>
          <p:cNvSpPr/>
          <p:nvPr/>
        </p:nvSpPr>
        <p:spPr>
          <a:xfrm flipH="1" flipV="1">
            <a:off x="696603" y="224136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39" name="Oval 238"/>
          <p:cNvSpPr/>
          <p:nvPr/>
        </p:nvSpPr>
        <p:spPr>
          <a:xfrm flipH="1" flipV="1">
            <a:off x="699779" y="1985451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486802" y="1585943"/>
            <a:ext cx="2379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prstClr val="white"/>
                </a:solidFill>
                <a:latin typeface="Comic Sans MS" pitchFamily="66" charset="0"/>
              </a:rPr>
              <a:t>Now let us plot the points on a graph</a:t>
            </a:r>
          </a:p>
        </p:txBody>
      </p:sp>
      <p:sp>
        <p:nvSpPr>
          <p:cNvPr id="4" name="Curved Down Arrow 3"/>
          <p:cNvSpPr/>
          <p:nvPr/>
        </p:nvSpPr>
        <p:spPr>
          <a:xfrm>
            <a:off x="1160185" y="4154650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4" name="Curved Down Arrow 83"/>
          <p:cNvSpPr/>
          <p:nvPr/>
        </p:nvSpPr>
        <p:spPr>
          <a:xfrm>
            <a:off x="1625756" y="4154650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5" name="Curved Down Arrow 84"/>
          <p:cNvSpPr/>
          <p:nvPr/>
        </p:nvSpPr>
        <p:spPr>
          <a:xfrm>
            <a:off x="2051569" y="4154650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6" name="Curved Down Arrow 85"/>
          <p:cNvSpPr/>
          <p:nvPr/>
        </p:nvSpPr>
        <p:spPr>
          <a:xfrm>
            <a:off x="2538046" y="4154650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7" name="Curved Down Arrow 86"/>
          <p:cNvSpPr/>
          <p:nvPr/>
        </p:nvSpPr>
        <p:spPr>
          <a:xfrm>
            <a:off x="696595" y="4146881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1233926" y="3820435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20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685598" y="3820435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20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2106182" y="3820435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20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2562930" y="3820435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20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694690" y="3808984"/>
            <a:ext cx="6544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120</a:t>
            </a:r>
          </a:p>
        </p:txBody>
      </p:sp>
      <p:graphicFrame>
        <p:nvGraphicFramePr>
          <p:cNvPr id="97" name="Table 9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795617"/>
              </p:ext>
            </p:extLst>
          </p:nvPr>
        </p:nvGraphicFramePr>
        <p:xfrm>
          <a:off x="3202416" y="781050"/>
          <a:ext cx="1811406" cy="1798320"/>
        </p:xfrm>
        <a:graphic>
          <a:graphicData uri="http://schemas.openxmlformats.org/drawingml/2006/table">
            <a:tbl>
              <a:tblPr firstRow="1" lastRow="1" bandRow="1">
                <a:tableStyleId>{16D9F66E-5EB9-4882-86FB-DCBF35E3C3E4}</a:tableStyleId>
              </a:tblPr>
              <a:tblGrid>
                <a:gridCol w="18114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8" name="TextBox 97"/>
          <p:cNvSpPr txBox="1"/>
          <p:nvPr/>
        </p:nvSpPr>
        <p:spPr>
          <a:xfrm>
            <a:off x="3437952" y="754504"/>
            <a:ext cx="1455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Points to be plotted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479992" y="1202179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(120,12)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3479992" y="1487155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(140,26)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3479992" y="1734031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(160,34)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3479992" y="1999957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(180,40)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3479992" y="2325355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(200,50)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5033681" y="260569"/>
            <a:ext cx="3851239" cy="830997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Leaving 2 cm from bottom we draw horizontal X-axis and leaving 2cm from left we draw vertical Y-axis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5036989" y="1129770"/>
            <a:ext cx="3847931" cy="830997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On X-axis if classes are not starting from ‘0’ leaving 2cm from X-axis we start putting limits .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5034286" y="3122355"/>
            <a:ext cx="3850634" cy="584775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Looking at the biggest Y-co ordinate we select the scale on Y - axis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5032615" y="3749040"/>
            <a:ext cx="3852306" cy="584775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We plot the points one after the other and write the co-ordinate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5029200" y="4366796"/>
            <a:ext cx="3855721" cy="338554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Join all points with smooth curve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033681" y="2008314"/>
            <a:ext cx="3851239" cy="1077218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The difference between origin and lower limit of first class  is not same as the width of classes hence we put a </a:t>
            </a:r>
            <a:r>
              <a:rPr lang="en-US" sz="1600" b="1" dirty="0" err="1">
                <a:solidFill>
                  <a:prstClr val="black"/>
                </a:solidFill>
                <a:cs typeface="Calibri" pitchFamily="34" charset="0"/>
              </a:rPr>
              <a:t>Krink</a:t>
            </a:r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 mark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645278" y="-596602"/>
            <a:ext cx="2441849" cy="400110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CEC597">
                <a:shade val="80000"/>
              </a:srgbClr>
            </a:solidFill>
            <a:prstDash val="solid"/>
          </a:ln>
          <a:effectLst>
            <a:outerShdw blurRad="50800" dist="38100" dir="5400000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kern="0" dirty="0" smtClean="0">
                <a:solidFill>
                  <a:prstClr val="black"/>
                </a:solidFill>
                <a:latin typeface="Rockwell"/>
                <a:cs typeface="Calibri" pitchFamily="34" charset="0"/>
              </a:rPr>
              <a:t>Exercise 14.4 – Q.1</a:t>
            </a:r>
            <a:endParaRPr lang="en-US" sz="2000" b="1" kern="0" dirty="0">
              <a:solidFill>
                <a:prstClr val="black"/>
              </a:solidFill>
              <a:latin typeface="Rockwell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77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0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5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0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5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00"/>
                            </p:stCondLst>
                            <p:childTnLst>
                              <p:par>
                                <p:cTn id="1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500"/>
                            </p:stCondLst>
                            <p:childTnLst>
                              <p:par>
                                <p:cTn id="1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000"/>
                            </p:stCondLst>
                            <p:childTnLst>
                              <p:par>
                                <p:cTn id="1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500"/>
                            </p:stCondLst>
                            <p:childTnLst>
                              <p:par>
                                <p:cTn id="1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000"/>
                            </p:stCondLst>
                            <p:childTnLst>
                              <p:par>
                                <p:cTn id="1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500"/>
                            </p:stCondLst>
                            <p:childTnLst>
                              <p:par>
                                <p:cTn id="1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500"/>
                            </p:stCondLst>
                            <p:childTnLst>
                              <p:par>
                                <p:cTn id="19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500"/>
                            </p:stCondLst>
                            <p:childTnLst>
                              <p:par>
                                <p:cTn id="2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1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000"/>
                            </p:stCondLst>
                            <p:childTnLst>
                              <p:par>
                                <p:cTn id="2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9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500"/>
                            </p:stCondLst>
                            <p:childTnLst>
                              <p:par>
                                <p:cTn id="24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3000"/>
                            </p:stCondLst>
                            <p:childTnLst>
                              <p:par>
                                <p:cTn id="2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3500"/>
                            </p:stCondLst>
                            <p:childTnLst>
                              <p:par>
                                <p:cTn id="2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4000"/>
                            </p:stCondLst>
                            <p:childTnLst>
                              <p:par>
                                <p:cTn id="2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5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4500"/>
                            </p:stCondLst>
                            <p:childTnLst>
                              <p:par>
                                <p:cTn id="2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5000"/>
                            </p:stCondLst>
                            <p:childTnLst>
                              <p:par>
                                <p:cTn id="2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3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5500"/>
                            </p:stCondLst>
                            <p:childTnLst>
                              <p:par>
                                <p:cTn id="2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6000"/>
                            </p:stCondLst>
                            <p:childTnLst>
                              <p:par>
                                <p:cTn id="2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1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6500"/>
                            </p:stCondLst>
                            <p:childTnLst>
                              <p:par>
                                <p:cTn id="2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7000"/>
                            </p:stCondLst>
                            <p:childTnLst>
                              <p:par>
                                <p:cTn id="2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9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7500"/>
                            </p:stCondLst>
                            <p:childTnLst>
                              <p:par>
                                <p:cTn id="2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8000"/>
                            </p:stCondLst>
                            <p:childTnLst>
                              <p:par>
                                <p:cTn id="2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7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8500"/>
                            </p:stCondLst>
                            <p:childTnLst>
                              <p:par>
                                <p:cTn id="28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9000"/>
                            </p:stCondLst>
                            <p:childTnLst>
                              <p:par>
                                <p:cTn id="2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5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9500"/>
                            </p:stCondLst>
                            <p:childTnLst>
                              <p:par>
                                <p:cTn id="29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1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5" fill="hold">
                      <p:stCondLst>
                        <p:cond delay="indefinite"/>
                      </p:stCondLst>
                      <p:childTnLst>
                        <p:par>
                          <p:cTn id="326" fill="hold">
                            <p:stCondLst>
                              <p:cond delay="0"/>
                            </p:stCondLst>
                            <p:childTnLst>
                              <p:par>
                                <p:cTn id="32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1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5" fill="hold">
                      <p:stCondLst>
                        <p:cond delay="indefinite"/>
                      </p:stCondLst>
                      <p:childTnLst>
                        <p:par>
                          <p:cTn id="346" fill="hold">
                            <p:stCondLst>
                              <p:cond delay="0"/>
                            </p:stCondLst>
                            <p:childTnLst>
                              <p:par>
                                <p:cTn id="34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1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5" fill="hold">
                      <p:stCondLst>
                        <p:cond delay="indefinite"/>
                      </p:stCondLst>
                      <p:childTnLst>
                        <p:par>
                          <p:cTn id="356" fill="hold">
                            <p:stCondLst>
                              <p:cond delay="0"/>
                            </p:stCondLst>
                            <p:childTnLst>
                              <p:par>
                                <p:cTn id="3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6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1" fill="hold">
                      <p:stCondLst>
                        <p:cond delay="indefinite"/>
                      </p:stCondLst>
                      <p:childTnLst>
                        <p:par>
                          <p:cTn id="382" fill="hold">
                            <p:stCondLst>
                              <p:cond delay="0"/>
                            </p:stCondLst>
                            <p:childTnLst>
                              <p:par>
                                <p:cTn id="38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6" fill="hold">
                      <p:stCondLst>
                        <p:cond delay="indefinite"/>
                      </p:stCondLst>
                      <p:childTnLst>
                        <p:par>
                          <p:cTn id="387" fill="hold">
                            <p:stCondLst>
                              <p:cond delay="0"/>
                            </p:stCondLst>
                            <p:childTnLst>
                              <p:par>
                                <p:cTn id="38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6" fill="hold">
                      <p:stCondLst>
                        <p:cond delay="indefinite"/>
                      </p:stCondLst>
                      <p:childTnLst>
                        <p:par>
                          <p:cTn id="397" fill="hold">
                            <p:stCondLst>
                              <p:cond delay="0"/>
                            </p:stCondLst>
                            <p:childTnLst>
                              <p:par>
                                <p:cTn id="39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1" fill="hold">
                      <p:stCondLst>
                        <p:cond delay="indefinite"/>
                      </p:stCondLst>
                      <p:childTnLst>
                        <p:par>
                          <p:cTn id="402" fill="hold">
                            <p:stCondLst>
                              <p:cond delay="0"/>
                            </p:stCondLst>
                            <p:childTnLst>
                              <p:par>
                                <p:cTn id="40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1" fill="hold">
                      <p:stCondLst>
                        <p:cond delay="indefinite"/>
                      </p:stCondLst>
                      <p:childTnLst>
                        <p:par>
                          <p:cTn id="422" fill="hold">
                            <p:stCondLst>
                              <p:cond delay="0"/>
                            </p:stCondLst>
                            <p:childTnLst>
                              <p:par>
                                <p:cTn id="4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/>
      <p:bldP spid="13" grpId="0"/>
      <p:bldP spid="10" grpId="0" animBg="1"/>
      <p:bldP spid="15" grpId="0"/>
      <p:bldP spid="16" grpId="0" animBg="1"/>
      <p:bldP spid="17" grpId="0"/>
      <p:bldP spid="18" grpId="0" animBg="1"/>
      <p:bldP spid="19" grpId="0"/>
      <p:bldP spid="20" grpId="0" animBg="1"/>
      <p:bldP spid="21" grpId="0"/>
      <p:bldP spid="22" grpId="0" animBg="1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48" grpId="0"/>
      <p:bldP spid="49" grpId="0"/>
      <p:bldP spid="46" grpId="0"/>
      <p:bldP spid="78" grpId="0"/>
      <p:bldP spid="79" grpId="0"/>
      <p:bldP spid="80" grpId="0"/>
      <p:bldP spid="81" grpId="0"/>
      <p:bldP spid="82" grpId="0"/>
      <p:bldP spid="83" grpId="0"/>
      <p:bldP spid="230" grpId="0" animBg="1"/>
      <p:bldP spid="231" grpId="0" animBg="1"/>
      <p:bldP spid="232" grpId="0" animBg="1"/>
      <p:bldP spid="233" grpId="0" animBg="1"/>
      <p:bldP spid="234" grpId="0" animBg="1"/>
      <p:bldP spid="235" grpId="0" animBg="1"/>
      <p:bldP spid="236" grpId="0" animBg="1"/>
      <p:bldP spid="237" grpId="0" animBg="1"/>
      <p:bldP spid="238" grpId="0" animBg="1"/>
      <p:bldP spid="239" grpId="0" animBg="1"/>
      <p:bldP spid="72" grpId="0"/>
      <p:bldP spid="72" grpId="1"/>
      <p:bldP spid="72" grpId="2"/>
      <p:bldP spid="4" grpId="0" animBg="1"/>
      <p:bldP spid="4" grpId="1" animBg="1"/>
      <p:bldP spid="84" grpId="0" animBg="1"/>
      <p:bldP spid="84" grpId="1" animBg="1"/>
      <p:bldP spid="85" grpId="0" animBg="1"/>
      <p:bldP spid="85" grpId="1" animBg="1"/>
      <p:bldP spid="86" grpId="0" animBg="1"/>
      <p:bldP spid="86" grpId="1" animBg="1"/>
      <p:bldP spid="87" grpId="0" animBg="1"/>
      <p:bldP spid="87" grpId="1" animBg="1"/>
      <p:bldP spid="92" grpId="0"/>
      <p:bldP spid="92" grpId="1"/>
      <p:bldP spid="93" grpId="0"/>
      <p:bldP spid="93" grpId="1"/>
      <p:bldP spid="94" grpId="0"/>
      <p:bldP spid="94" grpId="1"/>
      <p:bldP spid="95" grpId="0"/>
      <p:bldP spid="95" grpId="1"/>
      <p:bldP spid="96" grpId="0"/>
      <p:bldP spid="96" grpId="1"/>
      <p:bldP spid="98" grpId="0"/>
      <p:bldP spid="99" grpId="0"/>
      <p:bldP spid="100" grpId="0"/>
      <p:bldP spid="101" grpId="0"/>
      <p:bldP spid="102" grpId="0"/>
      <p:bldP spid="103" grpId="0"/>
      <p:bldP spid="105" grpId="0" animBg="1"/>
      <p:bldP spid="105" grpId="1" animBg="1"/>
      <p:bldP spid="106" grpId="0" animBg="1"/>
      <p:bldP spid="106" grpId="1" animBg="1"/>
      <p:bldP spid="107" grpId="0" animBg="1"/>
      <p:bldP spid="107" grpId="1" animBg="1"/>
      <p:bldP spid="108" grpId="0" animBg="1"/>
      <p:bldP spid="108" grpId="1" animBg="1"/>
      <p:bldP spid="109" grpId="0" animBg="1"/>
      <p:bldP spid="109" grpId="1" animBg="1"/>
      <p:bldP spid="110" grpId="0" animBg="1"/>
      <p:bldP spid="110" grpId="1" animBg="1"/>
      <p:bldP spid="10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3234134" y="2033141"/>
            <a:ext cx="267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 smtClean="0">
                <a:solidFill>
                  <a:prstClr val="black"/>
                </a:solidFill>
              </a:rPr>
              <a:t>Module_33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328" y="-492656"/>
            <a:ext cx="3326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</a:rPr>
              <a:t>X_CBSE_2017-18_Mod-29</a:t>
            </a:r>
            <a:endParaRPr lang="en-US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85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3041" y="234375"/>
            <a:ext cx="7454819" cy="5847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EX.14.4(3) The following table gives production yield per hectare of wheat of 100 farms of a village.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17065"/>
              </p:ext>
            </p:extLst>
          </p:nvPr>
        </p:nvGraphicFramePr>
        <p:xfrm>
          <a:off x="378004" y="958964"/>
          <a:ext cx="5984696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53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03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latin typeface="Bookman Old Style" pitchFamily="18" charset="0"/>
                        </a:rPr>
                        <a:t>Production</a:t>
                      </a:r>
                      <a:r>
                        <a:rPr lang="en-US" sz="1200" b="1" baseline="0" dirty="0" smtClean="0">
                          <a:latin typeface="Bookman Old Style" pitchFamily="18" charset="0"/>
                        </a:rPr>
                        <a:t> yield </a:t>
                      </a:r>
                    </a:p>
                    <a:p>
                      <a:pPr algn="ctr"/>
                      <a:r>
                        <a:rPr lang="en-US" sz="1200" b="1" baseline="0" dirty="0" smtClean="0">
                          <a:latin typeface="Bookman Old Style" pitchFamily="18" charset="0"/>
                        </a:rPr>
                        <a:t>(in Kg/Ha)</a:t>
                      </a:r>
                      <a:endParaRPr lang="en-US" sz="1200" b="1" dirty="0">
                        <a:latin typeface="Bookman Old Style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baseline="0" dirty="0" smtClean="0"/>
                        <a:t>50 -  55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55 - 60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baseline="0" dirty="0" smtClean="0"/>
                        <a:t>60 - 65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65 - 70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70 - 75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75 - 80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latin typeface="Bookman Old Style" pitchFamily="18" charset="0"/>
                        </a:rPr>
                        <a:t>Numbers of</a:t>
                      </a:r>
                      <a:r>
                        <a:rPr lang="en-US" sz="1200" b="1" baseline="0" dirty="0" smtClean="0">
                          <a:latin typeface="Bookman Old Style" pitchFamily="18" charset="0"/>
                        </a:rPr>
                        <a:t> Farms</a:t>
                      </a:r>
                      <a:endParaRPr lang="en-US" sz="1200" b="1" dirty="0">
                        <a:latin typeface="Bookman Old Style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2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8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12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24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38</a:t>
                      </a:r>
                      <a:endParaRPr lang="en-US"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 smtClean="0"/>
                        <a:t>16</a:t>
                      </a:r>
                      <a:endParaRPr lang="en-US"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91530" y="1753592"/>
            <a:ext cx="8433370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Change the distribution to a more than type distribution, and draw its </a:t>
            </a:r>
            <a:r>
              <a:rPr lang="en-US" sz="1600" b="1" dirty="0" err="1">
                <a:solidFill>
                  <a:srgbClr val="0000FF"/>
                </a:solidFill>
                <a:latin typeface="Bookman Old Style" pitchFamily="18" charset="0"/>
              </a:rPr>
              <a:t>ogive</a:t>
            </a:r>
            <a:r>
              <a:rPr lang="en-US" sz="1600" b="1" dirty="0">
                <a:solidFill>
                  <a:srgbClr val="0000FF"/>
                </a:solidFill>
                <a:latin typeface="Bookman Old Style" pitchFamily="18" charset="0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2352" y="2130110"/>
            <a:ext cx="701870" cy="33855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prstClr val="white"/>
                </a:solidFill>
                <a:latin typeface="Book Antiqua" pitchFamily="18" charset="0"/>
              </a:rPr>
              <a:t>Soln.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6060336"/>
              </p:ext>
            </p:extLst>
          </p:nvPr>
        </p:nvGraphicFramePr>
        <p:xfrm>
          <a:off x="1100422" y="2620580"/>
          <a:ext cx="6124261" cy="2076450"/>
        </p:xfrm>
        <a:graphic>
          <a:graphicData uri="http://schemas.openxmlformats.org/drawingml/2006/table">
            <a:tbl>
              <a:tblPr firstRow="1" lastRow="1" bandRow="1">
                <a:tableStyleId>{16D9F66E-5EB9-4882-86FB-DCBF35E3C3E4}</a:tableStyleId>
              </a:tblPr>
              <a:tblGrid>
                <a:gridCol w="18114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38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99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90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 smtClean="0">
                        <a:ln>
                          <a:solidFill>
                            <a:schemeClr val="bg1"/>
                          </a:solidFill>
                        </a:ln>
                      </a:endParaRPr>
                    </a:p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4316470" y="2584450"/>
            <a:ext cx="1455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Cumulative Frequency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45220" y="2593975"/>
            <a:ext cx="1455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Points to be plotted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21964" y="3046710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50 - 55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21964" y="3298051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55 - 60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321964" y="3577967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60 - 65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321964" y="3838833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65 - 70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21964" y="4117975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70 - 75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14997" y="30599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414997" y="330757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8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414997" y="35552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12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414997" y="383145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24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14997" y="41267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38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784297" y="3041650"/>
            <a:ext cx="5807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100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4846067" y="32885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98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846067" y="35933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90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846067" y="38981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78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846067" y="4202926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54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787260" y="304165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(50,100)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787260" y="3326626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(55,98)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787260" y="3573502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(60,90)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787260" y="3839428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(65,78)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787260" y="4164826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(70,54)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330528" y="4422213"/>
            <a:ext cx="1455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75 - 80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411448" y="441622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16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846067" y="4441051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16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787260" y="4411939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(75,16)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70788" y="2134592"/>
            <a:ext cx="529312" cy="338554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cs typeface="Calibri" pitchFamily="34" charset="0"/>
              </a:rPr>
              <a:t>Sol:</a:t>
            </a:r>
          </a:p>
        </p:txBody>
      </p:sp>
      <p:sp>
        <p:nvSpPr>
          <p:cNvPr id="52" name="Rectangle 51"/>
          <p:cNvSpPr/>
          <p:nvPr/>
        </p:nvSpPr>
        <p:spPr>
          <a:xfrm>
            <a:off x="3380206" y="1753592"/>
            <a:ext cx="3435012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Bookman Old Style" pitchFamily="18" charset="0"/>
              </a:rPr>
              <a:t>more than type distribution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940808" y="1754127"/>
            <a:ext cx="1762705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Bookman Old Style" pitchFamily="18" charset="0"/>
              </a:rPr>
              <a:t>draw its </a:t>
            </a:r>
            <a:r>
              <a:rPr lang="en-US" sz="1600" b="1" dirty="0" err="1">
                <a:solidFill>
                  <a:srgbClr val="C00000"/>
                </a:solidFill>
                <a:latin typeface="Bookman Old Style" pitchFamily="18" charset="0"/>
              </a:rPr>
              <a:t>ogive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1330528" y="2654173"/>
            <a:ext cx="1372131" cy="38480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5" name="Curved Left Arrow 54"/>
          <p:cNvSpPr/>
          <p:nvPr/>
        </p:nvSpPr>
        <p:spPr>
          <a:xfrm rot="9759890" flipH="1">
            <a:off x="2004764" y="1203857"/>
            <a:ext cx="566766" cy="1527386"/>
          </a:xfrm>
          <a:prstGeom prst="curvedLeftArrow">
            <a:avLst>
              <a:gd name="adj1" fmla="val 16532"/>
              <a:gd name="adj2" fmla="val 41600"/>
              <a:gd name="adj3" fmla="val 25000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93141" y="962069"/>
            <a:ext cx="1619354" cy="461665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sz="1200" b="1" dirty="0">
                <a:solidFill>
                  <a:srgbClr val="C00000"/>
                </a:solidFill>
                <a:latin typeface="Bookman Old Style" pitchFamily="18" charset="0"/>
              </a:rPr>
              <a:t> Production yield </a:t>
            </a:r>
          </a:p>
          <a:p>
            <a:pPr algn="ctr"/>
            <a:r>
              <a:rPr lang="en-US" sz="1200" b="1" dirty="0">
                <a:solidFill>
                  <a:srgbClr val="C00000"/>
                </a:solidFill>
                <a:latin typeface="Bookman Old Style" pitchFamily="18" charset="0"/>
              </a:rPr>
              <a:t>(in Kg/Ha)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7054" y="2615744"/>
            <a:ext cx="1739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Production yield (in Kg/Ha)</a:t>
            </a:r>
          </a:p>
        </p:txBody>
      </p:sp>
      <p:sp>
        <p:nvSpPr>
          <p:cNvPr id="57" name="Rounded Rectangle 56"/>
          <p:cNvSpPr/>
          <p:nvPr/>
        </p:nvSpPr>
        <p:spPr>
          <a:xfrm>
            <a:off x="3162300" y="2649030"/>
            <a:ext cx="1018208" cy="384806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8" name="Curved Left Arrow 57"/>
          <p:cNvSpPr/>
          <p:nvPr/>
        </p:nvSpPr>
        <p:spPr>
          <a:xfrm rot="7892420" flipH="1">
            <a:off x="2543796" y="1071024"/>
            <a:ext cx="566766" cy="1762708"/>
          </a:xfrm>
          <a:prstGeom prst="curvedLeftArrow">
            <a:avLst>
              <a:gd name="adj1" fmla="val 16532"/>
              <a:gd name="adj2" fmla="val 41600"/>
              <a:gd name="adj3" fmla="val 25000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479035" y="1412650"/>
            <a:ext cx="1645002" cy="276999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sz="1200" b="1" dirty="0">
                <a:solidFill>
                  <a:srgbClr val="C00000"/>
                </a:solidFill>
                <a:latin typeface="Bookman Old Style" pitchFamily="18" charset="0"/>
              </a:rPr>
              <a:t>Numbers of Farms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02292" y="2622550"/>
            <a:ext cx="1455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Numbers of Farms</a:t>
            </a:r>
          </a:p>
        </p:txBody>
      </p:sp>
      <p:grpSp>
        <p:nvGrpSpPr>
          <p:cNvPr id="63" name="Group 62"/>
          <p:cNvGrpSpPr/>
          <p:nvPr/>
        </p:nvGrpSpPr>
        <p:grpSpPr>
          <a:xfrm>
            <a:off x="3380206" y="2963059"/>
            <a:ext cx="4132512" cy="1371600"/>
            <a:chOff x="2961042" y="4988634"/>
            <a:chExt cx="4132512" cy="1371600"/>
          </a:xfrm>
        </p:grpSpPr>
        <p:sp>
          <p:nvSpPr>
            <p:cNvPr id="64" name="Cloud 63"/>
            <p:cNvSpPr/>
            <p:nvPr/>
          </p:nvSpPr>
          <p:spPr bwMode="auto">
            <a:xfrm rot="10800000" flipH="1" flipV="1">
              <a:off x="2961042" y="4988634"/>
              <a:ext cx="4132512" cy="1371600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47801" y="5162878"/>
              <a:ext cx="372905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We will prepare more than type cumulative frequency distribution table.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3980450" y="3359926"/>
            <a:ext cx="4757698" cy="1586080"/>
            <a:chOff x="2914786" y="4149918"/>
            <a:chExt cx="4757698" cy="1586080"/>
          </a:xfrm>
        </p:grpSpPr>
        <p:sp>
          <p:nvSpPr>
            <p:cNvPr id="67" name="Cloud 66"/>
            <p:cNvSpPr/>
            <p:nvPr/>
          </p:nvSpPr>
          <p:spPr bwMode="auto">
            <a:xfrm rot="10800000" flipH="1" flipV="1">
              <a:off x="2914786" y="4149918"/>
              <a:ext cx="4757698" cy="1586080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247801" y="4226118"/>
              <a:ext cx="396822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First column will be continuous classes in this sum it is production yield(in Kg/Ha)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4114800" y="915255"/>
            <a:ext cx="4757698" cy="1586080"/>
            <a:chOff x="2834042" y="4823534"/>
            <a:chExt cx="4757698" cy="1586080"/>
          </a:xfrm>
        </p:grpSpPr>
        <p:sp>
          <p:nvSpPr>
            <p:cNvPr id="73" name="Cloud 72"/>
            <p:cNvSpPr/>
            <p:nvPr/>
          </p:nvSpPr>
          <p:spPr bwMode="auto">
            <a:xfrm rot="10800000" flipH="1" flipV="1">
              <a:off x="2834042" y="4823534"/>
              <a:ext cx="4757698" cy="1586080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3151244" y="5089226"/>
              <a:ext cx="396822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Second column will be frequency. In this sum it is number of farms 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304800" y="1516834"/>
            <a:ext cx="5715000" cy="1909608"/>
            <a:chOff x="1904343" y="4423283"/>
            <a:chExt cx="5756815" cy="1909608"/>
          </a:xfrm>
        </p:grpSpPr>
        <p:sp>
          <p:nvSpPr>
            <p:cNvPr id="76" name="Cloud 75"/>
            <p:cNvSpPr/>
            <p:nvPr/>
          </p:nvSpPr>
          <p:spPr bwMode="auto">
            <a:xfrm rot="10800000" flipH="1" flipV="1">
              <a:off x="1904343" y="4423283"/>
              <a:ext cx="5756815" cy="1897994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575746" y="4701675"/>
              <a:ext cx="4725236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Third column will be more than type cumulative frequency. In this we add the frequency from Down to Up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987522" y="3001683"/>
            <a:ext cx="4757698" cy="1584696"/>
            <a:chOff x="2694342" y="4836234"/>
            <a:chExt cx="4757698" cy="1584696"/>
          </a:xfrm>
        </p:grpSpPr>
        <p:sp>
          <p:nvSpPr>
            <p:cNvPr id="79" name="Cloud 78"/>
            <p:cNvSpPr/>
            <p:nvPr/>
          </p:nvSpPr>
          <p:spPr bwMode="auto">
            <a:xfrm rot="10800000" flipH="1" flipV="1">
              <a:off x="2694342" y="4836234"/>
              <a:ext cx="4757698" cy="1584696"/>
            </a:xfrm>
            <a:prstGeom prst="cloud">
              <a:avLst/>
            </a:prstGeom>
            <a:solidFill>
              <a:srgbClr val="9879CB">
                <a:lumMod val="50000"/>
              </a:srgbClr>
            </a:solidFill>
            <a:ln w="19050" cap="flat" cmpd="sng" algn="ctr">
              <a:solidFill>
                <a:srgbClr val="000000">
                  <a:lumMod val="95000"/>
                  <a:lumOff val="5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347" tIns="45669" rIns="91347" bIns="45669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3464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kern="0" dirty="0">
                <a:solidFill>
                  <a:prstClr val="white"/>
                </a:solidFill>
                <a:latin typeface="Bookman Old Style" pitchFamily="18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3113144" y="5101926"/>
              <a:ext cx="390515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Fourth column will be points to be plotted lower </a:t>
              </a:r>
              <a:r>
                <a:rPr lang="en-US" sz="2000" b="1" dirty="0" err="1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limit,cumulative</a:t>
              </a:r>
              <a:r>
                <a:rPr lang="en-US" sz="2000" b="1" dirty="0">
                  <a:solidFill>
                    <a:prstClr val="white"/>
                  </a:solidFill>
                  <a:latin typeface="Comic Sans MS" pitchFamily="66" charset="0"/>
                  <a:sym typeface="Symbol"/>
                </a:rPr>
                <a:t> frequency</a:t>
              </a:r>
              <a:endParaRPr lang="en-US" sz="2000" b="1" dirty="0">
                <a:solidFill>
                  <a:prstClr val="white"/>
                </a:solidFill>
                <a:latin typeface="Comic Sans MS" pitchFamily="66" charset="0"/>
              </a:endParaRPr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6601235" y="-668610"/>
            <a:ext cx="2441849" cy="400110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CEC597">
                <a:shade val="80000"/>
              </a:srgbClr>
            </a:solidFill>
            <a:prstDash val="solid"/>
          </a:ln>
          <a:effectLst>
            <a:outerShdw blurRad="50800" dist="38100" dir="5400000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kern="0" dirty="0" smtClean="0">
                <a:solidFill>
                  <a:prstClr val="black"/>
                </a:solidFill>
                <a:latin typeface="Rockwell"/>
                <a:cs typeface="Calibri" pitchFamily="34" charset="0"/>
              </a:rPr>
              <a:t>Exercise 14.4 – Q.3</a:t>
            </a:r>
            <a:endParaRPr lang="en-US" sz="2000" b="1" kern="0" dirty="0">
              <a:solidFill>
                <a:prstClr val="black"/>
              </a:solidFill>
              <a:latin typeface="Rockwell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149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00"/>
                            </p:stCondLst>
                            <p:childTnLst>
                              <p:par>
                                <p:cTn id="1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000"/>
                            </p:stCondLst>
                            <p:childTnLst>
                              <p:par>
                                <p:cTn id="18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>
                      <p:stCondLst>
                        <p:cond delay="indefinite"/>
                      </p:stCondLst>
                      <p:childTnLst>
                        <p:par>
                          <p:cTn id="205" fill="hold">
                            <p:stCondLst>
                              <p:cond delay="0"/>
                            </p:stCondLst>
                            <p:childTnLst>
                              <p:par>
                                <p:cTn id="20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5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2" grpId="0"/>
      <p:bldP spid="43" grpId="0"/>
      <p:bldP spid="47" grpId="0" animBg="1"/>
      <p:bldP spid="52" grpId="0"/>
      <p:bldP spid="52" grpId="1"/>
      <p:bldP spid="53" grpId="0"/>
      <p:bldP spid="53" grpId="1"/>
      <p:bldP spid="54" grpId="0" animBg="1"/>
      <p:bldP spid="54" grpId="1" animBg="1"/>
      <p:bldP spid="55" grpId="0" animBg="1"/>
      <p:bldP spid="55" grpId="1" animBg="1"/>
      <p:bldP spid="56" grpId="0"/>
      <p:bldP spid="56" grpId="1"/>
      <p:bldP spid="9" grpId="0"/>
      <p:bldP spid="57" grpId="0" animBg="1"/>
      <p:bldP spid="57" grpId="1" animBg="1"/>
      <p:bldP spid="58" grpId="0" animBg="1"/>
      <p:bldP spid="58" grpId="1" animBg="1"/>
      <p:bldP spid="59" grpId="0"/>
      <p:bldP spid="59" grpId="1"/>
      <p:bldP spid="10" grpId="0"/>
      <p:bldP spid="6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Tejas\new\GRAP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13" y="263916"/>
            <a:ext cx="4811713" cy="4744029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Straight Arrow Connector 9"/>
          <p:cNvCxnSpPr/>
          <p:nvPr/>
        </p:nvCxnSpPr>
        <p:spPr>
          <a:xfrm flipV="1">
            <a:off x="246474" y="4487379"/>
            <a:ext cx="4809376" cy="9850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20322" y="4454723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</a:rPr>
              <a:t>x'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58972" y="4454723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</a:rPr>
              <a:t>x</a:t>
            </a:r>
          </a:p>
        </p:txBody>
      </p:sp>
      <p:grpSp>
        <p:nvGrpSpPr>
          <p:cNvPr id="13" name="Group 12"/>
          <p:cNvGrpSpPr/>
          <p:nvPr/>
        </p:nvGrpSpPr>
        <p:grpSpPr>
          <a:xfrm rot="2454635" flipV="1">
            <a:off x="758932" y="4432309"/>
            <a:ext cx="137564" cy="125352"/>
            <a:chOff x="6251575" y="2012950"/>
            <a:chExt cx="152400" cy="228600"/>
          </a:xfrm>
        </p:grpSpPr>
        <p:cxnSp>
          <p:nvCxnSpPr>
            <p:cNvPr id="14" name="Elbow Connector 13"/>
            <p:cNvCxnSpPr/>
            <p:nvPr/>
          </p:nvCxnSpPr>
          <p:spPr>
            <a:xfrm rot="16200000" flipH="1">
              <a:off x="6213475" y="2051050"/>
              <a:ext cx="228600" cy="152400"/>
            </a:xfrm>
            <a:prstGeom prst="bent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Elbow Connector 14"/>
            <p:cNvCxnSpPr/>
            <p:nvPr/>
          </p:nvCxnSpPr>
          <p:spPr>
            <a:xfrm rot="16200000" flipH="1">
              <a:off x="6213475" y="2051050"/>
              <a:ext cx="228600" cy="152400"/>
            </a:xfrm>
            <a:prstGeom prst="bentConnector3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Arrow Connector 19"/>
          <p:cNvCxnSpPr/>
          <p:nvPr/>
        </p:nvCxnSpPr>
        <p:spPr>
          <a:xfrm>
            <a:off x="715620" y="257102"/>
            <a:ext cx="0" cy="4740277"/>
          </a:xfrm>
          <a:prstGeom prst="straightConnector1">
            <a:avLst/>
          </a:prstGeom>
          <a:ln w="19050">
            <a:solidFill>
              <a:schemeClr val="bg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29872" y="473570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</a:rPr>
              <a:t>y'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20980" y="23558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>
                <a:solidFill>
                  <a:prstClr val="black"/>
                </a:solidFill>
                <a:latin typeface="Book Antiqua" pitchFamily="18" charset="0"/>
              </a:rPr>
              <a:t>y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64865" y="4453606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50</a:t>
            </a:r>
          </a:p>
        </p:txBody>
      </p:sp>
      <p:sp>
        <p:nvSpPr>
          <p:cNvPr id="24" name="Oval 23"/>
          <p:cNvSpPr/>
          <p:nvPr/>
        </p:nvSpPr>
        <p:spPr>
          <a:xfrm flipH="1" flipV="1">
            <a:off x="1145846" y="4471501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426842" y="4453606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55</a:t>
            </a:r>
          </a:p>
        </p:txBody>
      </p:sp>
      <p:sp>
        <p:nvSpPr>
          <p:cNvPr id="26" name="Oval 25"/>
          <p:cNvSpPr/>
          <p:nvPr/>
        </p:nvSpPr>
        <p:spPr>
          <a:xfrm flipH="1" flipV="1">
            <a:off x="1603060" y="447149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881671" y="4453606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60</a:t>
            </a:r>
          </a:p>
        </p:txBody>
      </p:sp>
      <p:sp>
        <p:nvSpPr>
          <p:cNvPr id="28" name="Oval 27"/>
          <p:cNvSpPr/>
          <p:nvPr/>
        </p:nvSpPr>
        <p:spPr>
          <a:xfrm flipH="1" flipV="1">
            <a:off x="2057889" y="447149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336479" y="4453606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65</a:t>
            </a:r>
          </a:p>
        </p:txBody>
      </p:sp>
      <p:sp>
        <p:nvSpPr>
          <p:cNvPr id="30" name="Oval 29"/>
          <p:cNvSpPr/>
          <p:nvPr/>
        </p:nvSpPr>
        <p:spPr>
          <a:xfrm flipH="1" flipV="1">
            <a:off x="2517460" y="446672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784145" y="4453606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70</a:t>
            </a:r>
          </a:p>
        </p:txBody>
      </p:sp>
      <p:sp>
        <p:nvSpPr>
          <p:cNvPr id="32" name="Oval 31"/>
          <p:cNvSpPr/>
          <p:nvPr/>
        </p:nvSpPr>
        <p:spPr>
          <a:xfrm flipH="1" flipV="1">
            <a:off x="2969889" y="4471503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50865" y="4452939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75</a:t>
            </a:r>
          </a:p>
        </p:txBody>
      </p:sp>
      <p:sp>
        <p:nvSpPr>
          <p:cNvPr id="34" name="Oval 33"/>
          <p:cNvSpPr/>
          <p:nvPr/>
        </p:nvSpPr>
        <p:spPr>
          <a:xfrm flipH="1" flipV="1">
            <a:off x="3436609" y="4470836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708057" y="4448160"/>
            <a:ext cx="60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80</a:t>
            </a:r>
          </a:p>
        </p:txBody>
      </p:sp>
      <p:sp>
        <p:nvSpPr>
          <p:cNvPr id="36" name="Oval 35"/>
          <p:cNvSpPr/>
          <p:nvPr/>
        </p:nvSpPr>
        <p:spPr>
          <a:xfrm flipH="1" flipV="1">
            <a:off x="3893801" y="4466057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552236" y="4779507"/>
            <a:ext cx="23682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Production yield (in Kg/ha)</a:t>
            </a:r>
          </a:p>
        </p:txBody>
      </p:sp>
      <p:sp>
        <p:nvSpPr>
          <p:cNvPr id="38" name="TextBox 37"/>
          <p:cNvSpPr txBox="1"/>
          <p:nvPr/>
        </p:nvSpPr>
        <p:spPr>
          <a:xfrm rot="16200000">
            <a:off x="-672548" y="2665730"/>
            <a:ext cx="20081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No. of  farms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61450" y="446597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  <a:latin typeface="Bookman Old Style" pitchFamily="18" charset="0"/>
              </a:rPr>
              <a:t>0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56212" y="408813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10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56212" y="3834126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20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56212" y="3589853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30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56212" y="332613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40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56212" y="308483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50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56212" y="284670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60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56212" y="2608580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70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56212" y="236410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80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56212" y="2103755"/>
            <a:ext cx="45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90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49532" y="1859478"/>
            <a:ext cx="708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100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49532" y="1604010"/>
            <a:ext cx="708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prstClr val="black"/>
                </a:solidFill>
                <a:latin typeface="Bookman Old Style" pitchFamily="18" charset="0"/>
              </a:rPr>
              <a:t>110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065746" y="296814"/>
            <a:ext cx="312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prstClr val="black"/>
                </a:solidFill>
              </a:rPr>
              <a:t>Scale : X-axis, 2cm =5 Kg/ha</a:t>
            </a:r>
          </a:p>
          <a:p>
            <a:r>
              <a:rPr lang="en-US" sz="1400" b="1" dirty="0">
                <a:solidFill>
                  <a:prstClr val="black"/>
                </a:solidFill>
              </a:rPr>
              <a:t>              Y-axis, 1cm = 10 farms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96572" y="169545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(50,100)</a:t>
            </a:r>
          </a:p>
        </p:txBody>
      </p:sp>
      <p:grpSp>
        <p:nvGrpSpPr>
          <p:cNvPr id="54" name="Group 53"/>
          <p:cNvGrpSpPr/>
          <p:nvPr/>
        </p:nvGrpSpPr>
        <p:grpSpPr>
          <a:xfrm flipH="1">
            <a:off x="1120751" y="1961282"/>
            <a:ext cx="85460" cy="90488"/>
            <a:chOff x="1717675" y="3371850"/>
            <a:chExt cx="114300" cy="114300"/>
          </a:xfrm>
        </p:grpSpPr>
        <p:sp>
          <p:nvSpPr>
            <p:cNvPr id="55" name="Oval 54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57" name="Straight Connector 56"/>
          <p:cNvCxnSpPr/>
          <p:nvPr/>
        </p:nvCxnSpPr>
        <p:spPr>
          <a:xfrm flipH="1" flipV="1">
            <a:off x="1165865" y="2006526"/>
            <a:ext cx="453362" cy="452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376815" y="1781809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(55,98)</a:t>
            </a:r>
          </a:p>
        </p:txBody>
      </p:sp>
      <p:grpSp>
        <p:nvGrpSpPr>
          <p:cNvPr id="61" name="Group 60"/>
          <p:cNvGrpSpPr/>
          <p:nvPr/>
        </p:nvGrpSpPr>
        <p:grpSpPr>
          <a:xfrm flipH="1">
            <a:off x="1576843" y="2021679"/>
            <a:ext cx="85460" cy="90488"/>
            <a:chOff x="1717675" y="3371850"/>
            <a:chExt cx="114300" cy="114300"/>
          </a:xfrm>
        </p:grpSpPr>
        <p:sp>
          <p:nvSpPr>
            <p:cNvPr id="62" name="Oval 61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64" name="Straight Connector 63"/>
          <p:cNvCxnSpPr/>
          <p:nvPr/>
        </p:nvCxnSpPr>
        <p:spPr>
          <a:xfrm flipH="1" flipV="1">
            <a:off x="1621160" y="2068513"/>
            <a:ext cx="453362" cy="20478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898302" y="2052640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(60,90)</a:t>
            </a:r>
          </a:p>
        </p:txBody>
      </p:sp>
      <p:grpSp>
        <p:nvGrpSpPr>
          <p:cNvPr id="67" name="Group 66"/>
          <p:cNvGrpSpPr/>
          <p:nvPr/>
        </p:nvGrpSpPr>
        <p:grpSpPr>
          <a:xfrm flipH="1">
            <a:off x="2036424" y="2231229"/>
            <a:ext cx="85460" cy="90488"/>
            <a:chOff x="1717675" y="3371850"/>
            <a:chExt cx="114300" cy="114300"/>
          </a:xfrm>
        </p:grpSpPr>
        <p:sp>
          <p:nvSpPr>
            <p:cNvPr id="68" name="Oval 67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70" name="Straight Connector 69"/>
          <p:cNvCxnSpPr/>
          <p:nvPr/>
        </p:nvCxnSpPr>
        <p:spPr>
          <a:xfrm flipH="1" flipV="1">
            <a:off x="2080741" y="2280446"/>
            <a:ext cx="450981" cy="28654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/>
          <p:cNvSpPr txBox="1"/>
          <p:nvPr/>
        </p:nvSpPr>
        <p:spPr>
          <a:xfrm>
            <a:off x="2288835" y="2323317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(65,78)</a:t>
            </a:r>
          </a:p>
        </p:txBody>
      </p:sp>
      <p:grpSp>
        <p:nvGrpSpPr>
          <p:cNvPr id="74" name="Group 73"/>
          <p:cNvGrpSpPr/>
          <p:nvPr/>
        </p:nvGrpSpPr>
        <p:grpSpPr>
          <a:xfrm flipH="1">
            <a:off x="2486745" y="2528886"/>
            <a:ext cx="85460" cy="90488"/>
            <a:chOff x="1717675" y="3371850"/>
            <a:chExt cx="114300" cy="114300"/>
          </a:xfrm>
        </p:grpSpPr>
        <p:sp>
          <p:nvSpPr>
            <p:cNvPr id="75" name="Oval 74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Oval 75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77" name="Straight Connector 76"/>
          <p:cNvCxnSpPr/>
          <p:nvPr/>
        </p:nvCxnSpPr>
        <p:spPr>
          <a:xfrm flipH="1" flipV="1">
            <a:off x="2533174" y="2573342"/>
            <a:ext cx="458129" cy="58181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2741272" y="2897204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(70,54)</a:t>
            </a:r>
          </a:p>
        </p:txBody>
      </p:sp>
      <p:grpSp>
        <p:nvGrpSpPr>
          <p:cNvPr id="81" name="Group 80"/>
          <p:cNvGrpSpPr/>
          <p:nvPr/>
        </p:nvGrpSpPr>
        <p:grpSpPr>
          <a:xfrm flipH="1">
            <a:off x="2946326" y="3105154"/>
            <a:ext cx="85460" cy="90488"/>
            <a:chOff x="1717675" y="3371850"/>
            <a:chExt cx="114300" cy="114300"/>
          </a:xfrm>
        </p:grpSpPr>
        <p:sp>
          <p:nvSpPr>
            <p:cNvPr id="82" name="Oval 81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83" name="Oval 82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cxnSp>
        <p:nvCxnSpPr>
          <p:cNvPr id="84" name="Straight Connector 83"/>
          <p:cNvCxnSpPr/>
          <p:nvPr/>
        </p:nvCxnSpPr>
        <p:spPr>
          <a:xfrm flipH="1" flipV="1">
            <a:off x="2992752" y="3156748"/>
            <a:ext cx="458133" cy="95090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3267529" y="3866375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(75,16)</a:t>
            </a:r>
          </a:p>
        </p:txBody>
      </p:sp>
      <p:grpSp>
        <p:nvGrpSpPr>
          <p:cNvPr id="88" name="Group 87"/>
          <p:cNvGrpSpPr/>
          <p:nvPr/>
        </p:nvGrpSpPr>
        <p:grpSpPr>
          <a:xfrm flipH="1">
            <a:off x="3405899" y="4055269"/>
            <a:ext cx="85460" cy="90488"/>
            <a:chOff x="1717675" y="3371850"/>
            <a:chExt cx="114300" cy="114300"/>
          </a:xfrm>
        </p:grpSpPr>
        <p:sp>
          <p:nvSpPr>
            <p:cNvPr id="89" name="Oval 88"/>
            <p:cNvSpPr/>
            <p:nvPr/>
          </p:nvSpPr>
          <p:spPr>
            <a:xfrm flipV="1">
              <a:off x="1755232" y="3409407"/>
              <a:ext cx="39189" cy="391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90" name="Oval 89"/>
            <p:cNvSpPr/>
            <p:nvPr/>
          </p:nvSpPr>
          <p:spPr>
            <a:xfrm>
              <a:off x="1717675" y="3371850"/>
              <a:ext cx="114300" cy="114300"/>
            </a:xfrm>
            <a:prstGeom prst="ellipse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91" name="Oval 90"/>
          <p:cNvSpPr/>
          <p:nvPr/>
        </p:nvSpPr>
        <p:spPr>
          <a:xfrm flipH="1" flipV="1">
            <a:off x="696572" y="422910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2" name="Oval 91"/>
          <p:cNvSpPr/>
          <p:nvPr/>
        </p:nvSpPr>
        <p:spPr>
          <a:xfrm flipH="1" flipV="1">
            <a:off x="696572" y="398780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3" name="Oval 92"/>
          <p:cNvSpPr/>
          <p:nvPr/>
        </p:nvSpPr>
        <p:spPr>
          <a:xfrm flipH="1" flipV="1">
            <a:off x="696572" y="374650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4" name="Oval 93"/>
          <p:cNvSpPr/>
          <p:nvPr/>
        </p:nvSpPr>
        <p:spPr>
          <a:xfrm flipH="1" flipV="1">
            <a:off x="690222" y="347972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5" name="Oval 94"/>
          <p:cNvSpPr/>
          <p:nvPr/>
        </p:nvSpPr>
        <p:spPr>
          <a:xfrm flipH="1" flipV="1">
            <a:off x="690222" y="322572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6" name="Oval 95"/>
          <p:cNvSpPr/>
          <p:nvPr/>
        </p:nvSpPr>
        <p:spPr>
          <a:xfrm flipH="1" flipV="1">
            <a:off x="690222" y="298442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7" name="Oval 96"/>
          <p:cNvSpPr/>
          <p:nvPr/>
        </p:nvSpPr>
        <p:spPr>
          <a:xfrm flipH="1" flipV="1">
            <a:off x="690222" y="274312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8" name="Oval 97"/>
          <p:cNvSpPr/>
          <p:nvPr/>
        </p:nvSpPr>
        <p:spPr>
          <a:xfrm flipH="1" flipV="1">
            <a:off x="690222" y="248912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99" name="Oval 98"/>
          <p:cNvSpPr/>
          <p:nvPr/>
        </p:nvSpPr>
        <p:spPr>
          <a:xfrm flipH="1" flipV="1">
            <a:off x="690222" y="224147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100" name="Oval 99"/>
          <p:cNvSpPr/>
          <p:nvPr/>
        </p:nvSpPr>
        <p:spPr>
          <a:xfrm flipH="1" flipV="1">
            <a:off x="690222" y="199382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101" name="Oval 100"/>
          <p:cNvSpPr/>
          <p:nvPr/>
        </p:nvSpPr>
        <p:spPr>
          <a:xfrm flipH="1" flipV="1">
            <a:off x="690222" y="1746175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85" name="Cloud 84"/>
          <p:cNvSpPr/>
          <p:nvPr/>
        </p:nvSpPr>
        <p:spPr>
          <a:xfrm>
            <a:off x="128383" y="282985"/>
            <a:ext cx="3243958" cy="1496974"/>
          </a:xfrm>
          <a:prstGeom prst="cloud">
            <a:avLst/>
          </a:prstGeom>
          <a:solidFill>
            <a:srgbClr val="482D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541941" y="658252"/>
            <a:ext cx="2379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prstClr val="white"/>
                </a:solidFill>
                <a:latin typeface="Comic Sans MS" pitchFamily="66" charset="0"/>
              </a:rPr>
              <a:t>Now let us plot the points on a graph</a:t>
            </a:r>
          </a:p>
        </p:txBody>
      </p:sp>
      <p:sp>
        <p:nvSpPr>
          <p:cNvPr id="102" name="Curved Down Arrow 101"/>
          <p:cNvSpPr/>
          <p:nvPr/>
        </p:nvSpPr>
        <p:spPr>
          <a:xfrm>
            <a:off x="1170256" y="4136675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3" name="Curved Down Arrow 102"/>
          <p:cNvSpPr/>
          <p:nvPr/>
        </p:nvSpPr>
        <p:spPr>
          <a:xfrm>
            <a:off x="1635827" y="4136675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4" name="Curved Down Arrow 103"/>
          <p:cNvSpPr/>
          <p:nvPr/>
        </p:nvSpPr>
        <p:spPr>
          <a:xfrm>
            <a:off x="2061640" y="4136675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5" name="Curved Down Arrow 104"/>
          <p:cNvSpPr/>
          <p:nvPr/>
        </p:nvSpPr>
        <p:spPr>
          <a:xfrm>
            <a:off x="2548117" y="4136675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1301147" y="3848506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1752819" y="3848506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2173403" y="3848506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2630151" y="3848506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110" name="Curved Down Arrow 109"/>
          <p:cNvSpPr/>
          <p:nvPr/>
        </p:nvSpPr>
        <p:spPr>
          <a:xfrm>
            <a:off x="2992975" y="4136675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3075009" y="3848506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112" name="Curved Down Arrow 111"/>
          <p:cNvSpPr/>
          <p:nvPr/>
        </p:nvSpPr>
        <p:spPr>
          <a:xfrm>
            <a:off x="3418425" y="4136675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3500459" y="3848506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5</a:t>
            </a:r>
          </a:p>
        </p:txBody>
      </p:sp>
      <p:sp>
        <p:nvSpPr>
          <p:cNvPr id="122" name="Curved Down Arrow 121"/>
          <p:cNvSpPr/>
          <p:nvPr/>
        </p:nvSpPr>
        <p:spPr>
          <a:xfrm>
            <a:off x="697891" y="4157207"/>
            <a:ext cx="523105" cy="260743"/>
          </a:xfrm>
          <a:prstGeom prst="curvedDown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757876" y="3848506"/>
            <a:ext cx="5336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Bookman Old Style" pitchFamily="18" charset="0"/>
              </a:rPr>
              <a:t>50</a:t>
            </a:r>
          </a:p>
        </p:txBody>
      </p:sp>
      <p:graphicFrame>
        <p:nvGraphicFramePr>
          <p:cNvPr id="115" name="Table 1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3141047"/>
              </p:ext>
            </p:extLst>
          </p:nvPr>
        </p:nvGraphicFramePr>
        <p:xfrm>
          <a:off x="3198472" y="807596"/>
          <a:ext cx="1811406" cy="2076450"/>
        </p:xfrm>
        <a:graphic>
          <a:graphicData uri="http://schemas.openxmlformats.org/drawingml/2006/table">
            <a:tbl>
              <a:tblPr firstRow="1" lastRow="1" bandRow="1">
                <a:tableStyleId>{16D9F66E-5EB9-4882-86FB-DCBF35E3C3E4}</a:tableStyleId>
              </a:tblPr>
              <a:tblGrid>
                <a:gridCol w="18114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34340">
                <a:tc>
                  <a:txBody>
                    <a:bodyPr/>
                    <a:lstStyle/>
                    <a:p>
                      <a:pPr algn="ctr"/>
                      <a:endParaRPr lang="en-US" sz="1400" b="1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T="34290" marB="3429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4" name="TextBox 123"/>
          <p:cNvSpPr txBox="1"/>
          <p:nvPr/>
        </p:nvSpPr>
        <p:spPr>
          <a:xfrm>
            <a:off x="3434008" y="781050"/>
            <a:ext cx="1455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Points to be plotted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3476048" y="1228725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(50,100)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3476048" y="1513701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(55,98)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3476048" y="1760577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(60,90)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3476048" y="2026503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(65,78)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3476048" y="2351901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(70,54)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3476048" y="2599014"/>
            <a:ext cx="106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prstClr val="black"/>
                </a:solidFill>
                <a:latin typeface="Bookman Old Style" pitchFamily="18" charset="0"/>
              </a:rPr>
              <a:t>(75,16)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5046987" y="241519"/>
            <a:ext cx="3723633" cy="830997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Leaving 2 cm from bottom we draw horizontal X-axis and leaving 2cm from left we draw vertical Y-axis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5050295" y="1076430"/>
            <a:ext cx="3720325" cy="830997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On X-axis if classes are not starting from ‘0’ leaving 2cm from X-axis we start putting limits .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5047591" y="3012366"/>
            <a:ext cx="3867809" cy="584775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Looking at the biggest  Y-co ordinate we select the scale on Y - axis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5045921" y="3614738"/>
            <a:ext cx="3869480" cy="584775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We plot the points one after the other and write the co-ordinate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5042507" y="4210050"/>
            <a:ext cx="3872894" cy="338554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Join all points with smooth curve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5046987" y="1920684"/>
            <a:ext cx="3723633" cy="1077218"/>
          </a:xfrm>
          <a:prstGeom prst="rect">
            <a:avLst/>
          </a:prstGeom>
          <a:solidFill>
            <a:srgbClr val="CC99FF"/>
          </a:solidFill>
          <a:ln/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The difference between origin and lower limit of first class  is not same as the width of classes hence we put a </a:t>
            </a:r>
            <a:r>
              <a:rPr lang="en-US" sz="1600" b="1" dirty="0" err="1">
                <a:solidFill>
                  <a:prstClr val="black"/>
                </a:solidFill>
                <a:cs typeface="Calibri" pitchFamily="34" charset="0"/>
              </a:rPr>
              <a:t>Krink</a:t>
            </a:r>
            <a:r>
              <a:rPr lang="en-US" sz="1600" b="1" dirty="0">
                <a:solidFill>
                  <a:prstClr val="black"/>
                </a:solidFill>
                <a:cs typeface="Calibri" pitchFamily="34" charset="0"/>
              </a:rPr>
              <a:t> mark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6647867" y="-668610"/>
            <a:ext cx="2441849" cy="400110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rgbClr val="CEC597">
                <a:shade val="80000"/>
              </a:srgbClr>
            </a:solidFill>
            <a:prstDash val="solid"/>
          </a:ln>
          <a:effectLst>
            <a:outerShdw blurRad="50800" dist="38100" dir="5400000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kern="0" dirty="0" smtClean="0">
                <a:solidFill>
                  <a:prstClr val="black"/>
                </a:solidFill>
                <a:latin typeface="Rockwell"/>
                <a:cs typeface="Calibri" pitchFamily="34" charset="0"/>
              </a:rPr>
              <a:t>Exercise 14.4 – Q.3</a:t>
            </a:r>
            <a:endParaRPr lang="en-US" sz="2000" b="1" kern="0" dirty="0">
              <a:solidFill>
                <a:prstClr val="black"/>
              </a:solidFill>
              <a:latin typeface="Rockwell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88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0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500"/>
                            </p:stCondLst>
                            <p:childTnLst>
                              <p:par>
                                <p:cTn id="10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4000"/>
                            </p:stCondLst>
                            <p:childTnLst>
                              <p:par>
                                <p:cTn id="1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4500"/>
                            </p:stCondLst>
                            <p:childTnLst>
                              <p:par>
                                <p:cTn id="1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0"/>
                            </p:stCondLst>
                            <p:childTnLst>
                              <p:par>
                                <p:cTn id="1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500"/>
                            </p:stCondLst>
                            <p:childTnLst>
                              <p:par>
                                <p:cTn id="1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6000"/>
                            </p:stCondLst>
                            <p:childTnLst>
                              <p:par>
                                <p:cTn id="1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6500"/>
                            </p:stCondLst>
                            <p:childTnLst>
                              <p:par>
                                <p:cTn id="1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500"/>
                            </p:stCondLst>
                            <p:childTnLst>
                              <p:par>
                                <p:cTn id="1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0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00"/>
                            </p:stCondLst>
                            <p:childTnLst>
                              <p:par>
                                <p:cTn id="1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500"/>
                            </p:stCondLst>
                            <p:childTnLst>
                              <p:par>
                                <p:cTn id="1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000"/>
                            </p:stCondLst>
                            <p:childTnLst>
                              <p:par>
                                <p:cTn id="1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500"/>
                            </p:stCondLst>
                            <p:childTnLst>
                              <p:par>
                                <p:cTn id="20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1000"/>
                            </p:stCondLst>
                            <p:childTnLst>
                              <p:par>
                                <p:cTn id="2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8" fill="hold">
                      <p:stCondLst>
                        <p:cond delay="indefinite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500"/>
                            </p:stCondLst>
                            <p:childTnLst>
                              <p:par>
                                <p:cTn id="2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1000"/>
                            </p:stCondLst>
                            <p:childTnLst>
                              <p:par>
                                <p:cTn id="2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500"/>
                            </p:stCondLst>
                            <p:childTnLst>
                              <p:par>
                                <p:cTn id="2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3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8" fill="hold">
                      <p:stCondLst>
                        <p:cond delay="indefinite"/>
                      </p:stCondLst>
                      <p:childTnLst>
                        <p:par>
                          <p:cTn id="269" fill="hold">
                            <p:stCondLst>
                              <p:cond delay="0"/>
                            </p:stCondLst>
                            <p:childTnLst>
                              <p:par>
                                <p:cTn id="2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500"/>
                            </p:stCondLst>
                            <p:childTnLst>
                              <p:par>
                                <p:cTn id="28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500"/>
                            </p:stCondLst>
                            <p:childTnLst>
                              <p:par>
                                <p:cTn id="29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6" fill="hold">
                      <p:stCondLst>
                        <p:cond delay="indefinite"/>
                      </p:stCondLst>
                      <p:childTnLst>
                        <p:par>
                          <p:cTn id="297" fill="hold">
                            <p:stCondLst>
                              <p:cond delay="0"/>
                            </p:stCondLst>
                            <p:childTnLst>
                              <p:par>
                                <p:cTn id="2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1" fill="hold">
                            <p:stCondLst>
                              <p:cond delay="500"/>
                            </p:stCondLst>
                            <p:childTnLst>
                              <p:par>
                                <p:cTn id="30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5" fill="hold">
                      <p:stCondLst>
                        <p:cond delay="indefinite"/>
                      </p:stCondLst>
                      <p:childTnLst>
                        <p:par>
                          <p:cTn id="306" fill="hold">
                            <p:stCondLst>
                              <p:cond delay="0"/>
                            </p:stCondLst>
                            <p:childTnLst>
                              <p:par>
                                <p:cTn id="30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0" fill="hold">
                            <p:stCondLst>
                              <p:cond delay="500"/>
                            </p:stCondLst>
                            <p:childTnLst>
                              <p:par>
                                <p:cTn id="3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500"/>
                            </p:stCondLst>
                            <p:childTnLst>
                              <p:par>
                                <p:cTn id="3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500"/>
                            </p:stCondLst>
                            <p:childTnLst>
                              <p:par>
                                <p:cTn id="3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2" fill="hold">
                      <p:stCondLst>
                        <p:cond delay="indefinite"/>
                      </p:stCondLst>
                      <p:childTnLst>
                        <p:par>
                          <p:cTn id="333" fill="hold">
                            <p:stCondLst>
                              <p:cond delay="0"/>
                            </p:stCondLst>
                            <p:childTnLst>
                              <p:par>
                                <p:cTn id="3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7" fill="hold">
                            <p:stCondLst>
                              <p:cond delay="500"/>
                            </p:stCondLst>
                            <p:childTnLst>
                              <p:par>
                                <p:cTn id="3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1" fill="hold">
                      <p:stCondLst>
                        <p:cond delay="indefinite"/>
                      </p:stCondLst>
                      <p:childTnLst>
                        <p:par>
                          <p:cTn id="342" fill="hold">
                            <p:stCondLst>
                              <p:cond delay="0"/>
                            </p:stCondLst>
                            <p:childTnLst>
                              <p:par>
                                <p:cTn id="3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500"/>
                            </p:stCondLst>
                            <p:childTnLst>
                              <p:par>
                                <p:cTn id="34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0" fill="hold">
                      <p:stCondLst>
                        <p:cond delay="indefinite"/>
                      </p:stCondLst>
                      <p:childTnLst>
                        <p:par>
                          <p:cTn id="351" fill="hold">
                            <p:stCondLst>
                              <p:cond delay="0"/>
                            </p:stCondLst>
                            <p:childTnLst>
                              <p:par>
                                <p:cTn id="3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5" fill="hold">
                            <p:stCondLst>
                              <p:cond delay="500"/>
                            </p:stCondLst>
                            <p:childTnLst>
                              <p:par>
                                <p:cTn id="35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500"/>
                            </p:stCondLst>
                            <p:childTnLst>
                              <p:par>
                                <p:cTn id="3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8" fill="hold">
                      <p:stCondLst>
                        <p:cond delay="indefinite"/>
                      </p:stCondLst>
                      <p:childTnLst>
                        <p:par>
                          <p:cTn id="369" fill="hold">
                            <p:stCondLst>
                              <p:cond delay="0"/>
                            </p:stCondLst>
                            <p:childTnLst>
                              <p:par>
                                <p:cTn id="3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3" fill="hold">
                            <p:stCondLst>
                              <p:cond delay="500"/>
                            </p:stCondLst>
                            <p:childTnLst>
                              <p:par>
                                <p:cTn id="37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7" fill="hold">
                      <p:stCondLst>
                        <p:cond delay="indefinite"/>
                      </p:stCondLst>
                      <p:childTnLst>
                        <p:par>
                          <p:cTn id="378" fill="hold">
                            <p:stCondLst>
                              <p:cond delay="0"/>
                            </p:stCondLst>
                            <p:childTnLst>
                              <p:par>
                                <p:cTn id="3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2" fill="hold">
                      <p:stCondLst>
                        <p:cond delay="indefinite"/>
                      </p:stCondLst>
                      <p:childTnLst>
                        <p:par>
                          <p:cTn id="383" fill="hold">
                            <p:stCondLst>
                              <p:cond delay="0"/>
                            </p:stCondLst>
                            <p:childTnLst>
                              <p:par>
                                <p:cTn id="3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6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7" fill="hold">
                      <p:stCondLst>
                        <p:cond delay="indefinite"/>
                      </p:stCondLst>
                      <p:childTnLst>
                        <p:par>
                          <p:cTn id="398" fill="hold">
                            <p:stCondLst>
                              <p:cond delay="0"/>
                            </p:stCondLst>
                            <p:childTnLst>
                              <p:par>
                                <p:cTn id="39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1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3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7" fill="hold">
                      <p:stCondLst>
                        <p:cond delay="indefinite"/>
                      </p:stCondLst>
                      <p:childTnLst>
                        <p:par>
                          <p:cTn id="418" fill="hold">
                            <p:stCondLst>
                              <p:cond delay="0"/>
                            </p:stCondLst>
                            <p:childTnLst>
                              <p:par>
                                <p:cTn id="41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2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3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7" fill="hold">
                      <p:stCondLst>
                        <p:cond delay="indefinite"/>
                      </p:stCondLst>
                      <p:childTnLst>
                        <p:par>
                          <p:cTn id="428" fill="hold">
                            <p:stCondLst>
                              <p:cond delay="0"/>
                            </p:stCondLst>
                            <p:childTnLst>
                              <p:par>
                                <p:cTn id="42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1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2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3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7" fill="hold">
                      <p:stCondLst>
                        <p:cond delay="indefinite"/>
                      </p:stCondLst>
                      <p:childTnLst>
                        <p:par>
                          <p:cTn id="438" fill="hold">
                            <p:stCondLst>
                              <p:cond delay="0"/>
                            </p:stCondLst>
                            <p:childTnLst>
                              <p:par>
                                <p:cTn id="43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7" fill="hold">
                      <p:stCondLst>
                        <p:cond delay="indefinite"/>
                      </p:stCondLst>
                      <p:childTnLst>
                        <p:par>
                          <p:cTn id="448" fill="hold">
                            <p:stCondLst>
                              <p:cond delay="0"/>
                            </p:stCondLst>
                            <p:childTnLst>
                              <p:par>
                                <p:cTn id="4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2" fill="hold">
                      <p:stCondLst>
                        <p:cond delay="indefinite"/>
                      </p:stCondLst>
                      <p:childTnLst>
                        <p:par>
                          <p:cTn id="453" fill="hold">
                            <p:stCondLst>
                              <p:cond delay="0"/>
                            </p:stCondLst>
                            <p:childTnLst>
                              <p:par>
                                <p:cTn id="4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3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6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1" fill="hold">
                      <p:stCondLst>
                        <p:cond delay="indefinite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6" fill="hold">
                      <p:stCondLst>
                        <p:cond delay="indefinite"/>
                      </p:stCondLst>
                      <p:childTnLst>
                        <p:par>
                          <p:cTn id="487" fill="hold">
                            <p:stCondLst>
                              <p:cond delay="0"/>
                            </p:stCondLst>
                            <p:childTnLst>
                              <p:par>
                                <p:cTn id="4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6" fill="hold">
                      <p:stCondLst>
                        <p:cond delay="indefinite"/>
                      </p:stCondLst>
                      <p:childTnLst>
                        <p:par>
                          <p:cTn id="497" fill="hold">
                            <p:stCondLst>
                              <p:cond delay="0"/>
                            </p:stCondLst>
                            <p:childTnLst>
                              <p:par>
                                <p:cTn id="49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1" fill="hold">
                      <p:stCondLst>
                        <p:cond delay="indefinite"/>
                      </p:stCondLst>
                      <p:childTnLst>
                        <p:par>
                          <p:cTn id="502" fill="hold">
                            <p:stCondLst>
                              <p:cond delay="0"/>
                            </p:stCondLst>
                            <p:childTnLst>
                              <p:par>
                                <p:cTn id="50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6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1" fill="hold">
                      <p:stCondLst>
                        <p:cond delay="indefinite"/>
                      </p:stCondLst>
                      <p:childTnLst>
                        <p:par>
                          <p:cTn id="522" fill="hold">
                            <p:stCondLst>
                              <p:cond delay="0"/>
                            </p:stCondLst>
                            <p:childTnLst>
                              <p:par>
                                <p:cTn id="5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5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21" grpId="0"/>
      <p:bldP spid="22" grpId="0"/>
      <p:bldP spid="23" grpId="0"/>
      <p:bldP spid="24" grpId="0" animBg="1"/>
      <p:bldP spid="25" grpId="0"/>
      <p:bldP spid="26" grpId="0" animBg="1"/>
      <p:bldP spid="27" grpId="0"/>
      <p:bldP spid="28" grpId="0" animBg="1"/>
      <p:bldP spid="29" grpId="0"/>
      <p:bldP spid="30" grpId="0" animBg="1"/>
      <p:bldP spid="31" grpId="0"/>
      <p:bldP spid="32" grpId="0" animBg="1"/>
      <p:bldP spid="33" grpId="0"/>
      <p:bldP spid="34" grpId="0" animBg="1"/>
      <p:bldP spid="35" grpId="0"/>
      <p:bldP spid="36" grpId="0" animBg="1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60" grpId="0"/>
      <p:bldP spid="66" grpId="0"/>
      <p:bldP spid="73" grpId="0"/>
      <p:bldP spid="80" grpId="0"/>
      <p:bldP spid="87" grpId="0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85" grpId="0" animBg="1"/>
      <p:bldP spid="85" grpId="1" animBg="1"/>
      <p:bldP spid="86" grpId="0"/>
      <p:bldP spid="86" grpId="1"/>
      <p:bldP spid="86" grpId="2"/>
      <p:bldP spid="102" grpId="0" animBg="1"/>
      <p:bldP spid="102" grpId="1" animBg="1"/>
      <p:bldP spid="103" grpId="0" animBg="1"/>
      <p:bldP spid="103" grpId="1" animBg="1"/>
      <p:bldP spid="104" grpId="0" animBg="1"/>
      <p:bldP spid="104" grpId="1" animBg="1"/>
      <p:bldP spid="105" grpId="0" animBg="1"/>
      <p:bldP spid="105" grpId="1" animBg="1"/>
      <p:bldP spid="106" grpId="0"/>
      <p:bldP spid="106" grpId="1"/>
      <p:bldP spid="107" grpId="0"/>
      <p:bldP spid="107" grpId="1"/>
      <p:bldP spid="108" grpId="0"/>
      <p:bldP spid="108" grpId="1"/>
      <p:bldP spid="109" grpId="0"/>
      <p:bldP spid="109" grpId="1"/>
      <p:bldP spid="110" grpId="0" animBg="1"/>
      <p:bldP spid="110" grpId="1" animBg="1"/>
      <p:bldP spid="111" grpId="0"/>
      <p:bldP spid="111" grpId="1"/>
      <p:bldP spid="112" grpId="0" animBg="1"/>
      <p:bldP spid="112" grpId="1" animBg="1"/>
      <p:bldP spid="113" grpId="0"/>
      <p:bldP spid="113" grpId="1"/>
      <p:bldP spid="122" grpId="0" animBg="1"/>
      <p:bldP spid="122" grpId="1" animBg="1"/>
      <p:bldP spid="123" grpId="0"/>
      <p:bldP spid="123" grpId="1"/>
      <p:bldP spid="124" grpId="0"/>
      <p:bldP spid="125" grpId="0"/>
      <p:bldP spid="126" grpId="0"/>
      <p:bldP spid="127" grpId="0"/>
      <p:bldP spid="128" grpId="0"/>
      <p:bldP spid="129" grpId="0"/>
      <p:bldP spid="130" grpId="0"/>
      <p:bldP spid="131" grpId="0" animBg="1"/>
      <p:bldP spid="131" grpId="1" animBg="1"/>
      <p:bldP spid="132" grpId="0" animBg="1"/>
      <p:bldP spid="132" grpId="1" animBg="1"/>
      <p:bldP spid="133" grpId="0" animBg="1"/>
      <p:bldP spid="133" grpId="1" animBg="1"/>
      <p:bldP spid="134" grpId="0" animBg="1"/>
      <p:bldP spid="134" grpId="1" animBg="1"/>
      <p:bldP spid="135" grpId="0" animBg="1"/>
      <p:bldP spid="135" grpId="1" animBg="1"/>
      <p:bldP spid="136" grpId="0" animBg="1"/>
      <p:bldP spid="136" grpId="1" animBg="1"/>
      <p:bldP spid="1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3234134" y="2033141"/>
            <a:ext cx="26757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 smtClean="0">
                <a:solidFill>
                  <a:prstClr val="black"/>
                </a:solidFill>
              </a:rPr>
              <a:t>Module_34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5328" y="-492656"/>
            <a:ext cx="3326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2060"/>
                </a:solidFill>
              </a:rPr>
              <a:t>X_CBSE_2017-18_Mod-30</a:t>
            </a:r>
            <a:endParaRPr lang="en-US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571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66afe9f3f289e4685d8755aabcf4281eb168f6e"/>
</p:tagLst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eme1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34120</TotalTime>
  <Words>2142</Words>
  <Application>Microsoft Office PowerPoint</Application>
  <PresentationFormat>On-screen Show (16:9)</PresentationFormat>
  <Paragraphs>710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33" baseType="lpstr">
      <vt:lpstr>Arial</vt:lpstr>
      <vt:lpstr>Book Antiqua</vt:lpstr>
      <vt:lpstr>Bookman Old Style</vt:lpstr>
      <vt:lpstr>Calibri</vt:lpstr>
      <vt:lpstr>Cambria Math</vt:lpstr>
      <vt:lpstr>Comic Sans MS</vt:lpstr>
      <vt:lpstr>Courier New</vt:lpstr>
      <vt:lpstr>Gill Sans MT</vt:lpstr>
      <vt:lpstr>MV Boli</vt:lpstr>
      <vt:lpstr>Rockwell</vt:lpstr>
      <vt:lpstr>Symbol</vt:lpstr>
      <vt:lpstr>Wingdings 2</vt:lpstr>
      <vt:lpstr>Custom Design</vt:lpstr>
      <vt:lpstr>1_Custom Design</vt:lpstr>
      <vt:lpstr>2_Custom Design</vt:lpstr>
      <vt:lpstr>Theme1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T.S BORA</cp:lastModifiedBy>
  <cp:revision>5178</cp:revision>
  <dcterms:created xsi:type="dcterms:W3CDTF">2013-09-18T07:07:36Z</dcterms:created>
  <dcterms:modified xsi:type="dcterms:W3CDTF">2022-04-23T05:22:07Z</dcterms:modified>
</cp:coreProperties>
</file>